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2" r:id="rId3"/>
    <p:sldId id="275" r:id="rId4"/>
    <p:sldId id="257" r:id="rId5"/>
    <p:sldId id="258" r:id="rId6"/>
    <p:sldId id="260" r:id="rId7"/>
    <p:sldId id="263" r:id="rId8"/>
    <p:sldId id="267" r:id="rId9"/>
    <p:sldId id="270" r:id="rId10"/>
    <p:sldId id="271" r:id="rId11"/>
    <p:sldId id="272" r:id="rId12"/>
    <p:sldId id="273" r:id="rId13"/>
    <p:sldId id="274" r:id="rId14"/>
    <p:sldId id="261" r:id="rId15"/>
    <p:sldId id="269" r:id="rId16"/>
    <p:sldId id="264" r:id="rId17"/>
    <p:sldId id="276" r:id="rId18"/>
    <p:sldId id="265" r:id="rId19"/>
    <p:sldId id="278" r:id="rId20"/>
    <p:sldId id="279" r:id="rId21"/>
    <p:sldId id="280" r:id="rId22"/>
    <p:sldId id="281" r:id="rId23"/>
    <p:sldId id="266" r:id="rId24"/>
    <p:sldId id="282" r:id="rId25"/>
    <p:sldId id="283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FDFB5CB-64A3-4A39-B792-AFDDCD7D47CB}">
          <p14:sldIdLst>
            <p14:sldId id="256"/>
          </p14:sldIdLst>
        </p14:section>
        <p14:section name="History" id="{44D557DF-B7BD-4293-B3C3-207F7C37ECC5}">
          <p14:sldIdLst>
            <p14:sldId id="262"/>
            <p14:sldId id="275"/>
          </p14:sldIdLst>
        </p14:section>
        <p14:section name="Manufacturers" id="{7709B62B-D6D2-45C7-A77F-53B0544D602F}">
          <p14:sldIdLst>
            <p14:sldId id="257"/>
            <p14:sldId id="258"/>
            <p14:sldId id="260"/>
          </p14:sldIdLst>
        </p14:section>
        <p14:section name="Socket types" id="{3C747A2F-1FBA-4FB4-9614-9CD0E56736B1}">
          <p14:sldIdLst>
            <p14:sldId id="263"/>
            <p14:sldId id="267"/>
            <p14:sldId id="270"/>
            <p14:sldId id="271"/>
            <p14:sldId id="272"/>
            <p14:sldId id="273"/>
            <p14:sldId id="274"/>
          </p14:sldIdLst>
        </p14:section>
        <p14:section name="CPU Names" id="{57805EEB-8337-414D-9981-7AA337E61027}">
          <p14:sldIdLst>
            <p14:sldId id="261"/>
            <p14:sldId id="269"/>
          </p14:sldIdLst>
        </p14:section>
        <p14:section name="Use case of a cpu" id="{AE9D25B7-0E32-4754-9C89-B898E3E9EE6A}">
          <p14:sldIdLst>
            <p14:sldId id="264"/>
            <p14:sldId id="276"/>
          </p14:sldIdLst>
        </p14:section>
        <p14:section name="Funktionseinheiten" id="{27E2340C-444B-4D1E-AF71-9E23CB2FA37F}">
          <p14:sldIdLst>
            <p14:sldId id="265"/>
            <p14:sldId id="278"/>
            <p14:sldId id="279"/>
            <p14:sldId id="280"/>
            <p14:sldId id="281"/>
          </p14:sldIdLst>
        </p14:section>
        <p14:section name="Packaging Info" id="{63343A52-D6C9-4FB6-A2AE-4BAAEA5939BD}">
          <p14:sldIdLst>
            <p14:sldId id="266"/>
          </p14:sldIdLst>
        </p14:section>
        <p14:section name="End" id="{D15077F8-32AE-45D7-8993-1FD84A2A03B1}">
          <p14:sldIdLst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3C283B-0480-4617-A1A1-37AA7F40347B}" v="164" dt="2022-02-25T10:52:46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Fox" userId="082dcf85f8043c6a" providerId="LiveId" clId="{D13C283B-0480-4617-A1A1-37AA7F40347B}"/>
    <pc:docChg chg="undo custSel addSld delSld modSld sldOrd addMainMaster delMainMaster addSection modSection">
      <pc:chgData name="A Fox" userId="082dcf85f8043c6a" providerId="LiveId" clId="{D13C283B-0480-4617-A1A1-37AA7F40347B}" dt="2022-02-25T11:37:11.006" v="936" actId="14100"/>
      <pc:docMkLst>
        <pc:docMk/>
      </pc:docMkLst>
      <pc:sldChg chg="addSp modSp new mod modTransition setBg modClrScheme addAnim modAnim chgLayout">
        <pc:chgData name="A Fox" userId="082dcf85f8043c6a" providerId="LiveId" clId="{D13C283B-0480-4617-A1A1-37AA7F40347B}" dt="2022-02-25T10:23:25.674" v="646"/>
        <pc:sldMkLst>
          <pc:docMk/>
          <pc:sldMk cId="1106485634" sldId="256"/>
        </pc:sldMkLst>
        <pc:spChg chg="mod">
          <ac:chgData name="A Fox" userId="082dcf85f8043c6a" providerId="LiveId" clId="{D13C283B-0480-4617-A1A1-37AA7F40347B}" dt="2022-02-25T08:23:32.909" v="259" actId="6549"/>
          <ac:spMkLst>
            <pc:docMk/>
            <pc:sldMk cId="1106485634" sldId="256"/>
            <ac:spMk id="2" creationId="{4E91C433-B4B2-4E25-925A-83C22DE72CE4}"/>
          </ac:spMkLst>
        </pc:spChg>
        <pc:spChg chg="mod">
          <ac:chgData name="A Fox" userId="082dcf85f8043c6a" providerId="LiveId" clId="{D13C283B-0480-4617-A1A1-37AA7F40347B}" dt="2022-02-25T07:48:06.168" v="163" actId="1076"/>
          <ac:spMkLst>
            <pc:docMk/>
            <pc:sldMk cId="1106485634" sldId="256"/>
            <ac:spMk id="3" creationId="{CEB05E29-F34F-41A5-802B-0722AC41E8F8}"/>
          </ac:spMkLst>
        </pc:spChg>
        <pc:spChg chg="add">
          <ac:chgData name="A Fox" userId="082dcf85f8043c6a" providerId="LiveId" clId="{D13C283B-0480-4617-A1A1-37AA7F40347B}" dt="2022-02-25T07:44:48.325" v="125" actId="26606"/>
          <ac:spMkLst>
            <pc:docMk/>
            <pc:sldMk cId="1106485634" sldId="256"/>
            <ac:spMk id="9" creationId="{7A18C9FB-EC4C-4DAE-8F7D-C6E5AF607958}"/>
          </ac:spMkLst>
        </pc:spChg>
        <pc:spChg chg="add">
          <ac:chgData name="A Fox" userId="082dcf85f8043c6a" providerId="LiveId" clId="{D13C283B-0480-4617-A1A1-37AA7F40347B}" dt="2022-02-25T07:44:48.325" v="125" actId="26606"/>
          <ac:spMkLst>
            <pc:docMk/>
            <pc:sldMk cId="1106485634" sldId="256"/>
            <ac:spMk id="11" creationId="{55F5D1E8-E605-4EFC-8912-6E191F84FE26}"/>
          </ac:spMkLst>
        </pc:spChg>
        <pc:picChg chg="add mod">
          <ac:chgData name="A Fox" userId="082dcf85f8043c6a" providerId="LiveId" clId="{D13C283B-0480-4617-A1A1-37AA7F40347B}" dt="2022-02-25T08:23:50.704" v="263" actId="1076"/>
          <ac:picMkLst>
            <pc:docMk/>
            <pc:sldMk cId="1106485634" sldId="256"/>
            <ac:picMk id="4" creationId="{470A9A20-090A-4569-97FA-52C222816B39}"/>
          </ac:picMkLst>
        </pc:picChg>
      </pc:sldChg>
      <pc:sldChg chg="addSp delSp modSp new mod ord modTransition setBg">
        <pc:chgData name="A Fox" userId="082dcf85f8043c6a" providerId="LiveId" clId="{D13C283B-0480-4617-A1A1-37AA7F40347B}" dt="2022-02-25T10:37:03.047" v="767" actId="1076"/>
        <pc:sldMkLst>
          <pc:docMk/>
          <pc:sldMk cId="2256910075" sldId="257"/>
        </pc:sldMkLst>
        <pc:spChg chg="mod ord">
          <ac:chgData name="A Fox" userId="082dcf85f8043c6a" providerId="LiveId" clId="{D13C283B-0480-4617-A1A1-37AA7F40347B}" dt="2022-02-25T10:36:59.899" v="765" actId="108"/>
          <ac:spMkLst>
            <pc:docMk/>
            <pc:sldMk cId="2256910075" sldId="257"/>
            <ac:spMk id="2" creationId="{17B6DB09-6B6A-4FC8-BA97-A044208C0048}"/>
          </ac:spMkLst>
        </pc:spChg>
        <pc:spChg chg="del">
          <ac:chgData name="A Fox" userId="082dcf85f8043c6a" providerId="LiveId" clId="{D13C283B-0480-4617-A1A1-37AA7F40347B}" dt="2022-02-25T08:16:49.749" v="238" actId="478"/>
          <ac:spMkLst>
            <pc:docMk/>
            <pc:sldMk cId="2256910075" sldId="257"/>
            <ac:spMk id="3" creationId="{A1F46D00-F10E-40DD-9093-842679BF1944}"/>
          </ac:spMkLst>
        </pc:spChg>
        <pc:spChg chg="add del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10" creationId="{A6EF5A53-0A64-4CA5-B9C7-1CB97CB5CF1C}"/>
          </ac:spMkLst>
        </pc:spChg>
        <pc:spChg chg="add del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12" creationId="{34ABFBEA-4EB0-4D02-A2C0-1733CD3D6F12}"/>
          </ac:spMkLst>
        </pc:spChg>
        <pc:spChg chg="add del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14" creationId="{19E083F6-57F4-487B-A766-EA0462B1EED8}"/>
          </ac:spMkLst>
        </pc:spChg>
        <pc:spChg chg="add del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16" creationId="{7A18C9FB-EC4C-4DAE-8F7D-C6E5AF607958}"/>
          </ac:spMkLst>
        </pc:spChg>
        <pc:spChg chg="add del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18" creationId="{26C2F60D-36DC-4E6D-8544-3562BBABA872}"/>
          </ac:spMkLst>
        </pc:spChg>
        <pc:spChg chg="add del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20" creationId="{FCFFC7D5-8758-4C87-A839-9FF78F54327B}"/>
          </ac:spMkLst>
        </pc:spChg>
        <pc:spChg chg="add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25" creationId="{A6EF5A53-0A64-4CA5-B9C7-1CB97CB5CF1C}"/>
          </ac:spMkLst>
        </pc:spChg>
        <pc:spChg chg="add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27" creationId="{34ABFBEA-4EB0-4D02-A2C0-1733CD3D6F12}"/>
          </ac:spMkLst>
        </pc:spChg>
        <pc:spChg chg="add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29" creationId="{19E083F6-57F4-487B-A766-EA0462B1EED8}"/>
          </ac:spMkLst>
        </pc:spChg>
        <pc:spChg chg="add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31" creationId="{987A0FBA-CC04-4256-A8EB-BB3C543E989C}"/>
          </ac:spMkLst>
        </pc:spChg>
        <pc:spChg chg="add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33" creationId="{15A93C08-5026-4474-A6D5-87A03C1357A0}"/>
          </ac:spMkLst>
        </pc:spChg>
        <pc:spChg chg="add">
          <ac:chgData name="A Fox" userId="082dcf85f8043c6a" providerId="LiveId" clId="{D13C283B-0480-4617-A1A1-37AA7F40347B}" dt="2022-02-25T10:36:33.207" v="761" actId="26606"/>
          <ac:spMkLst>
            <pc:docMk/>
            <pc:sldMk cId="2256910075" sldId="257"/>
            <ac:spMk id="35" creationId="{E633B38B-B87A-4288-A20F-0223A6C27A5A}"/>
          </ac:spMkLst>
        </pc:spChg>
        <pc:picChg chg="add mod">
          <ac:chgData name="A Fox" userId="082dcf85f8043c6a" providerId="LiveId" clId="{D13C283B-0480-4617-A1A1-37AA7F40347B}" dt="2022-02-25T10:37:03.047" v="767" actId="1076"/>
          <ac:picMkLst>
            <pc:docMk/>
            <pc:sldMk cId="2256910075" sldId="257"/>
            <ac:picMk id="5" creationId="{93FD6125-A845-449F-B683-07CBF8B7DA97}"/>
          </ac:picMkLst>
        </pc:picChg>
      </pc:sldChg>
      <pc:sldChg chg="addSp modSp new mod ord modTransition setBg modAnim">
        <pc:chgData name="A Fox" userId="082dcf85f8043c6a" providerId="LiveId" clId="{D13C283B-0480-4617-A1A1-37AA7F40347B}" dt="2022-02-25T10:25:56.156" v="659"/>
        <pc:sldMkLst>
          <pc:docMk/>
          <pc:sldMk cId="3204502157" sldId="258"/>
        </pc:sldMkLst>
        <pc:spChg chg="mod">
          <ac:chgData name="A Fox" userId="082dcf85f8043c6a" providerId="LiveId" clId="{D13C283B-0480-4617-A1A1-37AA7F40347B}" dt="2022-02-25T09:23:14.844" v="406" actId="1076"/>
          <ac:spMkLst>
            <pc:docMk/>
            <pc:sldMk cId="3204502157" sldId="258"/>
            <ac:spMk id="2" creationId="{E66E413D-BF28-4E36-9DB0-20B4EA3CDD0B}"/>
          </ac:spMkLst>
        </pc:spChg>
        <pc:spChg chg="add mod ord">
          <ac:chgData name="A Fox" userId="082dcf85f8043c6a" providerId="LiveId" clId="{D13C283B-0480-4617-A1A1-37AA7F40347B}" dt="2022-02-25T09:22:58.532" v="404" actId="1076"/>
          <ac:spMkLst>
            <pc:docMk/>
            <pc:sldMk cId="3204502157" sldId="258"/>
            <ac:spMk id="3" creationId="{432BF338-7D99-4FCA-A050-64CE2CAF498B}"/>
          </ac:spMkLst>
        </pc:spChg>
        <pc:spChg chg="add mod">
          <ac:chgData name="A Fox" userId="082dcf85f8043c6a" providerId="LiveId" clId="{D13C283B-0480-4617-A1A1-37AA7F40347B}" dt="2022-02-25T10:11:58.198" v="593" actId="1076"/>
          <ac:spMkLst>
            <pc:docMk/>
            <pc:sldMk cId="3204502157" sldId="258"/>
            <ac:spMk id="8" creationId="{3A807A1D-6E37-4C9E-96D5-7B61DF268A37}"/>
          </ac:spMkLst>
        </pc:spChg>
        <pc:spChg chg="add">
          <ac:chgData name="A Fox" userId="082dcf85f8043c6a" providerId="LiveId" clId="{D13C283B-0480-4617-A1A1-37AA7F40347B}" dt="2022-02-25T09:18:48.516" v="380" actId="26606"/>
          <ac:spMkLst>
            <pc:docMk/>
            <pc:sldMk cId="3204502157" sldId="258"/>
            <ac:spMk id="12" creationId="{A6EF5A53-0A64-4CA5-B9C7-1CB97CB5CF1C}"/>
          </ac:spMkLst>
        </pc:spChg>
        <pc:spChg chg="add">
          <ac:chgData name="A Fox" userId="082dcf85f8043c6a" providerId="LiveId" clId="{D13C283B-0480-4617-A1A1-37AA7F40347B}" dt="2022-02-25T09:18:48.516" v="380" actId="26606"/>
          <ac:spMkLst>
            <pc:docMk/>
            <pc:sldMk cId="3204502157" sldId="258"/>
            <ac:spMk id="14" creationId="{34ABFBEA-4EB0-4D02-A2C0-1733CD3D6F12}"/>
          </ac:spMkLst>
        </pc:spChg>
        <pc:spChg chg="add">
          <ac:chgData name="A Fox" userId="082dcf85f8043c6a" providerId="LiveId" clId="{D13C283B-0480-4617-A1A1-37AA7F40347B}" dt="2022-02-25T09:18:48.516" v="380" actId="26606"/>
          <ac:spMkLst>
            <pc:docMk/>
            <pc:sldMk cId="3204502157" sldId="258"/>
            <ac:spMk id="16" creationId="{19E083F6-57F4-487B-A766-EA0462B1EED8}"/>
          </ac:spMkLst>
        </pc:spChg>
        <pc:spChg chg="add">
          <ac:chgData name="A Fox" userId="082dcf85f8043c6a" providerId="LiveId" clId="{D13C283B-0480-4617-A1A1-37AA7F40347B}" dt="2022-02-25T09:18:48.516" v="380" actId="26606"/>
          <ac:spMkLst>
            <pc:docMk/>
            <pc:sldMk cId="3204502157" sldId="258"/>
            <ac:spMk id="18" creationId="{665A5CBD-5BDA-4345-915C-718F0E585911}"/>
          </ac:spMkLst>
        </pc:spChg>
        <pc:spChg chg="add">
          <ac:chgData name="A Fox" userId="082dcf85f8043c6a" providerId="LiveId" clId="{D13C283B-0480-4617-A1A1-37AA7F40347B}" dt="2022-02-25T09:18:48.516" v="380" actId="26606"/>
          <ac:spMkLst>
            <pc:docMk/>
            <pc:sldMk cId="3204502157" sldId="258"/>
            <ac:spMk id="20" creationId="{B24DAEF3-9573-423A-8D42-15BE7F57195D}"/>
          </ac:spMkLst>
        </pc:spChg>
        <pc:spChg chg="add">
          <ac:chgData name="A Fox" userId="082dcf85f8043c6a" providerId="LiveId" clId="{D13C283B-0480-4617-A1A1-37AA7F40347B}" dt="2022-02-25T09:18:48.516" v="380" actId="26606"/>
          <ac:spMkLst>
            <pc:docMk/>
            <pc:sldMk cId="3204502157" sldId="258"/>
            <ac:spMk id="22" creationId="{9CEDA1EF-F81F-4B0E-8B6E-314FD4AEAF1B}"/>
          </ac:spMkLst>
        </pc:spChg>
        <pc:spChg chg="add">
          <ac:chgData name="A Fox" userId="082dcf85f8043c6a" providerId="LiveId" clId="{D13C283B-0480-4617-A1A1-37AA7F40347B}" dt="2022-02-25T09:18:48.516" v="380" actId="26606"/>
          <ac:spMkLst>
            <pc:docMk/>
            <pc:sldMk cId="3204502157" sldId="258"/>
            <ac:spMk id="24" creationId="{2DF2BFFF-ADAB-4E4F-9F4B-651D0710F2AB}"/>
          </ac:spMkLst>
        </pc:spChg>
        <pc:picChg chg="add mod ord">
          <ac:chgData name="A Fox" userId="082dcf85f8043c6a" providerId="LiveId" clId="{D13C283B-0480-4617-A1A1-37AA7F40347B}" dt="2022-02-25T09:19:00.811" v="384" actId="1076"/>
          <ac:picMkLst>
            <pc:docMk/>
            <pc:sldMk cId="3204502157" sldId="258"/>
            <ac:picMk id="5" creationId="{3798F9E5-E7A3-4AF6-984A-99D99818295D}"/>
          </ac:picMkLst>
        </pc:picChg>
        <pc:picChg chg="add mod">
          <ac:chgData name="A Fox" userId="082dcf85f8043c6a" providerId="LiveId" clId="{D13C283B-0480-4617-A1A1-37AA7F40347B}" dt="2022-02-25T09:18:55.364" v="382" actId="1076"/>
          <ac:picMkLst>
            <pc:docMk/>
            <pc:sldMk cId="3204502157" sldId="258"/>
            <ac:picMk id="7" creationId="{DAE9FA22-952F-4CB7-AEED-3984267DD5C7}"/>
          </ac:picMkLst>
        </pc:picChg>
      </pc:sldChg>
      <pc:sldChg chg="addSp delSp modSp new del mod ord">
        <pc:chgData name="A Fox" userId="082dcf85f8043c6a" providerId="LiveId" clId="{D13C283B-0480-4617-A1A1-37AA7F40347B}" dt="2022-02-25T10:10:45.719" v="586" actId="47"/>
        <pc:sldMkLst>
          <pc:docMk/>
          <pc:sldMk cId="2810897590" sldId="259"/>
        </pc:sldMkLst>
        <pc:spChg chg="del mod">
          <ac:chgData name="A Fox" userId="082dcf85f8043c6a" providerId="LiveId" clId="{D13C283B-0480-4617-A1A1-37AA7F40347B}" dt="2022-02-25T09:37:36.698" v="467" actId="478"/>
          <ac:spMkLst>
            <pc:docMk/>
            <pc:sldMk cId="2810897590" sldId="259"/>
            <ac:spMk id="2" creationId="{26C08A17-D029-4333-B03F-E51F87BB2B62}"/>
          </ac:spMkLst>
        </pc:spChg>
        <pc:spChg chg="add mod">
          <ac:chgData name="A Fox" userId="082dcf85f8043c6a" providerId="LiveId" clId="{D13C283B-0480-4617-A1A1-37AA7F40347B}" dt="2022-02-25T10:10:37.669" v="584" actId="1076"/>
          <ac:spMkLst>
            <pc:docMk/>
            <pc:sldMk cId="2810897590" sldId="259"/>
            <ac:spMk id="3" creationId="{F7BEAE71-2863-4A3D-BF61-D851D54FAC6E}"/>
          </ac:spMkLst>
        </pc:spChg>
        <pc:spChg chg="add mod">
          <ac:chgData name="A Fox" userId="082dcf85f8043c6a" providerId="LiveId" clId="{D13C283B-0480-4617-A1A1-37AA7F40347B}" dt="2022-02-25T09:37:58.058" v="473" actId="1076"/>
          <ac:spMkLst>
            <pc:docMk/>
            <pc:sldMk cId="2810897590" sldId="259"/>
            <ac:spMk id="4" creationId="{EAD792D6-B462-479D-832C-F1C996814357}"/>
          </ac:spMkLst>
        </pc:spChg>
        <pc:spChg chg="add del mod">
          <ac:chgData name="A Fox" userId="082dcf85f8043c6a" providerId="LiveId" clId="{D13C283B-0480-4617-A1A1-37AA7F40347B}" dt="2022-02-25T10:05:27.924" v="555" actId="21"/>
          <ac:spMkLst>
            <pc:docMk/>
            <pc:sldMk cId="2810897590" sldId="259"/>
            <ac:spMk id="5" creationId="{BE1CD063-0526-42CB-B57B-0D32199E8B66}"/>
          </ac:spMkLst>
        </pc:spChg>
        <pc:spChg chg="add mod">
          <ac:chgData name="A Fox" userId="082dcf85f8043c6a" providerId="LiveId" clId="{D13C283B-0480-4617-A1A1-37AA7F40347B}" dt="2022-02-25T10:05:35.887" v="556"/>
          <ac:spMkLst>
            <pc:docMk/>
            <pc:sldMk cId="2810897590" sldId="259"/>
            <ac:spMk id="12" creationId="{0F95DCDF-A2AA-4E95-88EE-033E82485869}"/>
          </ac:spMkLst>
        </pc:spChg>
        <pc:graphicFrameChg chg="add del">
          <ac:chgData name="A Fox" userId="082dcf85f8043c6a" providerId="LiveId" clId="{D13C283B-0480-4617-A1A1-37AA7F40347B}" dt="2022-02-25T10:05:19.642" v="551" actId="26606"/>
          <ac:graphicFrameMkLst>
            <pc:docMk/>
            <pc:sldMk cId="2810897590" sldId="259"/>
            <ac:graphicFrameMk id="11" creationId="{14AB9025-A350-48D7-B279-433DA18192BA}"/>
          </ac:graphicFrameMkLst>
        </pc:graphicFrameChg>
        <pc:graphicFrameChg chg="add del">
          <ac:chgData name="A Fox" userId="082dcf85f8043c6a" providerId="LiveId" clId="{D13C283B-0480-4617-A1A1-37AA7F40347B}" dt="2022-02-25T10:05:23.770" v="553" actId="26606"/>
          <ac:graphicFrameMkLst>
            <pc:docMk/>
            <pc:sldMk cId="2810897590" sldId="259"/>
            <ac:graphicFrameMk id="13" creationId="{CC83D0FC-27EA-41F8-B442-26B966B560A3}"/>
          </ac:graphicFrameMkLst>
        </pc:graphicFrameChg>
        <pc:picChg chg="add mod">
          <ac:chgData name="A Fox" userId="082dcf85f8043c6a" providerId="LiveId" clId="{D13C283B-0480-4617-A1A1-37AA7F40347B}" dt="2022-02-25T10:05:24.124" v="554" actId="1076"/>
          <ac:picMkLst>
            <pc:docMk/>
            <pc:sldMk cId="2810897590" sldId="259"/>
            <ac:picMk id="7" creationId="{090FF1F0-F2A0-4F0E-B65D-79D2E3413F0E}"/>
          </ac:picMkLst>
        </pc:picChg>
        <pc:picChg chg="add mod">
          <ac:chgData name="A Fox" userId="082dcf85f8043c6a" providerId="LiveId" clId="{D13C283B-0480-4617-A1A1-37AA7F40347B}" dt="2022-02-25T10:06:04.960" v="559" actId="1076"/>
          <ac:picMkLst>
            <pc:docMk/>
            <pc:sldMk cId="2810897590" sldId="259"/>
            <ac:picMk id="9" creationId="{EC39945C-11BE-45FA-8140-B6D718260B05}"/>
          </ac:picMkLst>
        </pc:picChg>
      </pc:sldChg>
      <pc:sldChg chg="addSp delSp modSp new mod modTransition setBg modAnim">
        <pc:chgData name="A Fox" userId="082dcf85f8043c6a" providerId="LiveId" clId="{D13C283B-0480-4617-A1A1-37AA7F40347B}" dt="2022-02-25T10:26:13.111" v="661"/>
        <pc:sldMkLst>
          <pc:docMk/>
          <pc:sldMk cId="1109598289" sldId="260"/>
        </pc:sldMkLst>
        <pc:spChg chg="add del mod">
          <ac:chgData name="A Fox" userId="082dcf85f8043c6a" providerId="LiveId" clId="{D13C283B-0480-4617-A1A1-37AA7F40347B}" dt="2022-02-25T10:06:32.835" v="564" actId="478"/>
          <ac:spMkLst>
            <pc:docMk/>
            <pc:sldMk cId="1109598289" sldId="260"/>
            <ac:spMk id="2" creationId="{A2BB7012-23A2-4A6A-AFCD-92DA804288AB}"/>
          </ac:spMkLst>
        </pc:spChg>
        <pc:spChg chg="add">
          <ac:chgData name="A Fox" userId="082dcf85f8043c6a" providerId="LiveId" clId="{D13C283B-0480-4617-A1A1-37AA7F40347B}" dt="2022-02-25T10:06:25.750" v="561" actId="26606"/>
          <ac:spMkLst>
            <pc:docMk/>
            <pc:sldMk cId="1109598289" sldId="260"/>
            <ac:spMk id="9" creationId="{A6EF5A53-0A64-4CA5-B9C7-1CB97CB5CF1C}"/>
          </ac:spMkLst>
        </pc:spChg>
        <pc:spChg chg="add">
          <ac:chgData name="A Fox" userId="082dcf85f8043c6a" providerId="LiveId" clId="{D13C283B-0480-4617-A1A1-37AA7F40347B}" dt="2022-02-25T10:06:25.750" v="561" actId="26606"/>
          <ac:spMkLst>
            <pc:docMk/>
            <pc:sldMk cId="1109598289" sldId="260"/>
            <ac:spMk id="11" creationId="{34ABFBEA-4EB0-4D02-A2C0-1733CD3D6F12}"/>
          </ac:spMkLst>
        </pc:spChg>
        <pc:spChg chg="add">
          <ac:chgData name="A Fox" userId="082dcf85f8043c6a" providerId="LiveId" clId="{D13C283B-0480-4617-A1A1-37AA7F40347B}" dt="2022-02-25T10:06:25.750" v="561" actId="26606"/>
          <ac:spMkLst>
            <pc:docMk/>
            <pc:sldMk cId="1109598289" sldId="260"/>
            <ac:spMk id="13" creationId="{19E083F6-57F4-487B-A766-EA0462B1EED8}"/>
          </ac:spMkLst>
        </pc:spChg>
        <pc:spChg chg="add">
          <ac:chgData name="A Fox" userId="082dcf85f8043c6a" providerId="LiveId" clId="{D13C283B-0480-4617-A1A1-37AA7F40347B}" dt="2022-02-25T10:06:25.750" v="561" actId="26606"/>
          <ac:spMkLst>
            <pc:docMk/>
            <pc:sldMk cId="1109598289" sldId="260"/>
            <ac:spMk id="15" creationId="{665A5CBD-5BDA-4345-915C-718F0E585911}"/>
          </ac:spMkLst>
        </pc:spChg>
        <pc:spChg chg="add mod">
          <ac:chgData name="A Fox" userId="082dcf85f8043c6a" providerId="LiveId" clId="{D13C283B-0480-4617-A1A1-37AA7F40347B}" dt="2022-02-25T10:11:33.359" v="591" actId="1076"/>
          <ac:spMkLst>
            <pc:docMk/>
            <pc:sldMk cId="1109598289" sldId="260"/>
            <ac:spMk id="16" creationId="{4270FCFC-A13D-4CC0-A7A0-84C6D89EB81A}"/>
          </ac:spMkLst>
        </pc:spChg>
        <pc:spChg chg="add">
          <ac:chgData name="A Fox" userId="082dcf85f8043c6a" providerId="LiveId" clId="{D13C283B-0480-4617-A1A1-37AA7F40347B}" dt="2022-02-25T10:06:25.750" v="561" actId="26606"/>
          <ac:spMkLst>
            <pc:docMk/>
            <pc:sldMk cId="1109598289" sldId="260"/>
            <ac:spMk id="17" creationId="{FEF5D3A1-4F8B-4410-80B9-9B26A5A2EB7E}"/>
          </ac:spMkLst>
        </pc:spChg>
        <pc:spChg chg="add mod">
          <ac:chgData name="A Fox" userId="082dcf85f8043c6a" providerId="LiveId" clId="{D13C283B-0480-4617-A1A1-37AA7F40347B}" dt="2022-02-25T10:11:25.668" v="590" actId="1076"/>
          <ac:spMkLst>
            <pc:docMk/>
            <pc:sldMk cId="1109598289" sldId="260"/>
            <ac:spMk id="18" creationId="{C83F202C-74E7-4F83-B4D6-24626E891802}"/>
          </ac:spMkLst>
        </pc:spChg>
        <pc:spChg chg="add">
          <ac:chgData name="A Fox" userId="082dcf85f8043c6a" providerId="LiveId" clId="{D13C283B-0480-4617-A1A1-37AA7F40347B}" dt="2022-02-25T10:06:25.750" v="561" actId="26606"/>
          <ac:spMkLst>
            <pc:docMk/>
            <pc:sldMk cId="1109598289" sldId="260"/>
            <ac:spMk id="19" creationId="{D3885667-BED5-4E7F-9608-B07C4FF20881}"/>
          </ac:spMkLst>
        </pc:spChg>
        <pc:spChg chg="add mod">
          <ac:chgData name="A Fox" userId="082dcf85f8043c6a" providerId="LiveId" clId="{D13C283B-0480-4617-A1A1-37AA7F40347B}" dt="2022-02-25T10:11:37.261" v="592" actId="1076"/>
          <ac:spMkLst>
            <pc:docMk/>
            <pc:sldMk cId="1109598289" sldId="260"/>
            <ac:spMk id="20" creationId="{37851E32-F196-4A79-88B0-5E5E7EF71CCE}"/>
          </ac:spMkLst>
        </pc:spChg>
        <pc:spChg chg="add">
          <ac:chgData name="A Fox" userId="082dcf85f8043c6a" providerId="LiveId" clId="{D13C283B-0480-4617-A1A1-37AA7F40347B}" dt="2022-02-25T10:06:25.750" v="561" actId="26606"/>
          <ac:spMkLst>
            <pc:docMk/>
            <pc:sldMk cId="1109598289" sldId="260"/>
            <ac:spMk id="21" creationId="{FA31145A-7263-4F4C-ADBC-BC065F724846}"/>
          </ac:spMkLst>
        </pc:spChg>
        <pc:spChg chg="add">
          <ac:chgData name="A Fox" userId="082dcf85f8043c6a" providerId="LiveId" clId="{D13C283B-0480-4617-A1A1-37AA7F40347B}" dt="2022-02-25T10:06:25.750" v="561" actId="26606"/>
          <ac:spMkLst>
            <pc:docMk/>
            <pc:sldMk cId="1109598289" sldId="260"/>
            <ac:spMk id="23" creationId="{10F3CF6A-72CA-49B4-9082-BCB2B5FF31A9}"/>
          </ac:spMkLst>
        </pc:spChg>
        <pc:picChg chg="add mod ord">
          <ac:chgData name="A Fox" userId="082dcf85f8043c6a" providerId="LiveId" clId="{D13C283B-0480-4617-A1A1-37AA7F40347B}" dt="2022-02-25T10:10:21.374" v="582" actId="1076"/>
          <ac:picMkLst>
            <pc:docMk/>
            <pc:sldMk cId="1109598289" sldId="260"/>
            <ac:picMk id="3" creationId="{D5C11CDB-F679-4E69-A2BF-573FAE3D0B67}"/>
          </ac:picMkLst>
        </pc:picChg>
        <pc:picChg chg="add del mod">
          <ac:chgData name="A Fox" userId="082dcf85f8043c6a" providerId="LiveId" clId="{D13C283B-0480-4617-A1A1-37AA7F40347B}" dt="2022-02-25T10:07:57.322" v="572" actId="478"/>
          <ac:picMkLst>
            <pc:docMk/>
            <pc:sldMk cId="1109598289" sldId="260"/>
            <ac:picMk id="4" creationId="{10B2FD10-2A03-4147-830E-10628D553669}"/>
          </ac:picMkLst>
        </pc:picChg>
        <pc:picChg chg="add mod">
          <ac:chgData name="A Fox" userId="082dcf85f8043c6a" providerId="LiveId" clId="{D13C283B-0480-4617-A1A1-37AA7F40347B}" dt="2022-02-25T10:10:12.993" v="580" actId="1076"/>
          <ac:picMkLst>
            <pc:docMk/>
            <pc:sldMk cId="1109598289" sldId="260"/>
            <ac:picMk id="6" creationId="{7F2221FC-5A71-41B9-B9F3-B483F56A0ABC}"/>
          </ac:picMkLst>
        </pc:picChg>
      </pc:sldChg>
      <pc:sldChg chg="addSp delSp modSp new mod modTransition modMedia setBg">
        <pc:chgData name="A Fox" userId="082dcf85f8043c6a" providerId="LiveId" clId="{D13C283B-0480-4617-A1A1-37AA7F40347B}" dt="2022-02-25T10:33:28.172" v="710" actId="1076"/>
        <pc:sldMkLst>
          <pc:docMk/>
          <pc:sldMk cId="1891162510" sldId="261"/>
        </pc:sldMkLst>
        <pc:spChg chg="mod">
          <ac:chgData name="A Fox" userId="082dcf85f8043c6a" providerId="LiveId" clId="{D13C283B-0480-4617-A1A1-37AA7F40347B}" dt="2022-02-25T10:33:28.172" v="710" actId="1076"/>
          <ac:spMkLst>
            <pc:docMk/>
            <pc:sldMk cId="1891162510" sldId="261"/>
            <ac:spMk id="2" creationId="{7B23855D-DB2B-4EE5-9AA3-D02425328FE0}"/>
          </ac:spMkLst>
        </pc:spChg>
        <pc:spChg chg="del mod">
          <ac:chgData name="A Fox" userId="082dcf85f8043c6a" providerId="LiveId" clId="{D13C283B-0480-4617-A1A1-37AA7F40347B}" dt="2022-02-25T10:33:04.098" v="706" actId="478"/>
          <ac:spMkLst>
            <pc:docMk/>
            <pc:sldMk cId="1891162510" sldId="261"/>
            <ac:spMk id="3" creationId="{D02877AD-9E66-4355-BA62-2FDC48D48A34}"/>
          </ac:spMkLst>
        </pc:spChg>
        <pc:spChg chg="add">
          <ac:chgData name="A Fox" userId="082dcf85f8043c6a" providerId="LiveId" clId="{D13C283B-0480-4617-A1A1-37AA7F40347B}" dt="2022-02-25T10:31:25.405" v="699" actId="26606"/>
          <ac:spMkLst>
            <pc:docMk/>
            <pc:sldMk cId="1891162510" sldId="261"/>
            <ac:spMk id="9" creationId="{7A18C9FB-EC4C-4DAE-8F7D-C6E5AF607958}"/>
          </ac:spMkLst>
        </pc:spChg>
        <pc:spChg chg="add">
          <ac:chgData name="A Fox" userId="082dcf85f8043c6a" providerId="LiveId" clId="{D13C283B-0480-4617-A1A1-37AA7F40347B}" dt="2022-02-25T10:31:25.405" v="699" actId="26606"/>
          <ac:spMkLst>
            <pc:docMk/>
            <pc:sldMk cId="1891162510" sldId="261"/>
            <ac:spMk id="11" creationId="{26C2F60D-36DC-4E6D-8544-3562BBABA872}"/>
          </ac:spMkLst>
        </pc:spChg>
        <pc:spChg chg="add">
          <ac:chgData name="A Fox" userId="082dcf85f8043c6a" providerId="LiveId" clId="{D13C283B-0480-4617-A1A1-37AA7F40347B}" dt="2022-02-25T10:31:25.405" v="699" actId="26606"/>
          <ac:spMkLst>
            <pc:docMk/>
            <pc:sldMk cId="1891162510" sldId="261"/>
            <ac:spMk id="13" creationId="{FCFFC7D5-8758-4C87-A839-9FF78F54327B}"/>
          </ac:spMkLst>
        </pc:spChg>
        <pc:picChg chg="add mod">
          <ac:chgData name="A Fox" userId="082dcf85f8043c6a" providerId="LiveId" clId="{D13C283B-0480-4617-A1A1-37AA7F40347B}" dt="2022-02-25T10:31:27.979" v="701"/>
          <ac:picMkLst>
            <pc:docMk/>
            <pc:sldMk cId="1891162510" sldId="261"/>
            <ac:picMk id="5" creationId="{6F77F947-6676-41E3-BF8A-556EECA3614F}"/>
          </ac:picMkLst>
        </pc:picChg>
      </pc:sldChg>
      <pc:sldChg chg="addSp delSp modSp new mod modTransition setBg">
        <pc:chgData name="A Fox" userId="082dcf85f8043c6a" providerId="LiveId" clId="{D13C283B-0480-4617-A1A1-37AA7F40347B}" dt="2022-02-25T10:38:53.079" v="777"/>
        <pc:sldMkLst>
          <pc:docMk/>
          <pc:sldMk cId="3196221693" sldId="262"/>
        </pc:sldMkLst>
        <pc:spChg chg="mod">
          <ac:chgData name="A Fox" userId="082dcf85f8043c6a" providerId="LiveId" clId="{D13C283B-0480-4617-A1A1-37AA7F40347B}" dt="2022-02-25T10:37:50.892" v="773" actId="1076"/>
          <ac:spMkLst>
            <pc:docMk/>
            <pc:sldMk cId="3196221693" sldId="262"/>
            <ac:spMk id="2" creationId="{3080886E-FA48-4659-8FD6-21D7C33D4171}"/>
          </ac:spMkLst>
        </pc:spChg>
        <pc:spChg chg="del mod">
          <ac:chgData name="A Fox" userId="082dcf85f8043c6a" providerId="LiveId" clId="{D13C283B-0480-4617-A1A1-37AA7F40347B}" dt="2022-02-25T10:37:54.746" v="774" actId="478"/>
          <ac:spMkLst>
            <pc:docMk/>
            <pc:sldMk cId="3196221693" sldId="262"/>
            <ac:spMk id="3" creationId="{45C889E0-9E1A-4F18-9B13-E0A8B12B5BCF}"/>
          </ac:spMkLst>
        </pc:spChg>
        <pc:spChg chg="add">
          <ac:chgData name="A Fox" userId="082dcf85f8043c6a" providerId="LiveId" clId="{D13C283B-0480-4617-A1A1-37AA7F40347B}" dt="2022-02-25T10:36:15.730" v="760" actId="26606"/>
          <ac:spMkLst>
            <pc:docMk/>
            <pc:sldMk cId="3196221693" sldId="262"/>
            <ac:spMk id="10" creationId="{7A18C9FB-EC4C-4DAE-8F7D-C6E5AF607958}"/>
          </ac:spMkLst>
        </pc:spChg>
        <pc:spChg chg="add">
          <ac:chgData name="A Fox" userId="082dcf85f8043c6a" providerId="LiveId" clId="{D13C283B-0480-4617-A1A1-37AA7F40347B}" dt="2022-02-25T10:36:15.730" v="760" actId="26606"/>
          <ac:spMkLst>
            <pc:docMk/>
            <pc:sldMk cId="3196221693" sldId="262"/>
            <ac:spMk id="12" creationId="{0ED8FC7E-742C-4B53-B6FF-F19F8EDA28B3}"/>
          </ac:spMkLst>
        </pc:spChg>
        <pc:spChg chg="add">
          <ac:chgData name="A Fox" userId="082dcf85f8043c6a" providerId="LiveId" clId="{D13C283B-0480-4617-A1A1-37AA7F40347B}" dt="2022-02-25T10:36:15.730" v="760" actId="26606"/>
          <ac:spMkLst>
            <pc:docMk/>
            <pc:sldMk cId="3196221693" sldId="262"/>
            <ac:spMk id="14" creationId="{F798D3DD-23B7-41EE-9021-C8F9A8E2C19B}"/>
          </ac:spMkLst>
        </pc:spChg>
        <pc:grpChg chg="add">
          <ac:chgData name="A Fox" userId="082dcf85f8043c6a" providerId="LiveId" clId="{D13C283B-0480-4617-A1A1-37AA7F40347B}" dt="2022-02-25T10:36:15.730" v="760" actId="26606"/>
          <ac:grpSpMkLst>
            <pc:docMk/>
            <pc:sldMk cId="3196221693" sldId="262"/>
            <ac:grpSpMk id="16" creationId="{2C072688-BFC7-4FE8-A45E-B3C63CBB9632}"/>
          </ac:grpSpMkLst>
        </pc:grpChg>
        <pc:picChg chg="add mod ord">
          <ac:chgData name="A Fox" userId="082dcf85f8043c6a" providerId="LiveId" clId="{D13C283B-0480-4617-A1A1-37AA7F40347B}" dt="2022-02-25T10:37:39.986" v="772" actId="1076"/>
          <ac:picMkLst>
            <pc:docMk/>
            <pc:sldMk cId="3196221693" sldId="262"/>
            <ac:picMk id="5" creationId="{3C0D0E6F-459A-410E-B2AA-8ECDD606457B}"/>
          </ac:picMkLst>
        </pc:picChg>
      </pc:sldChg>
      <pc:sldChg chg="addSp delSp modSp new mod modTransition setBg">
        <pc:chgData name="A Fox" userId="082dcf85f8043c6a" providerId="LiveId" clId="{D13C283B-0480-4617-A1A1-37AA7F40347B}" dt="2022-02-25T10:46:09.717" v="821"/>
        <pc:sldMkLst>
          <pc:docMk/>
          <pc:sldMk cId="980373345" sldId="263"/>
        </pc:sldMkLst>
        <pc:spChg chg="mod ord">
          <ac:chgData name="A Fox" userId="082dcf85f8043c6a" providerId="LiveId" clId="{D13C283B-0480-4617-A1A1-37AA7F40347B}" dt="2022-02-25T10:44:49.021" v="819" actId="1076"/>
          <ac:spMkLst>
            <pc:docMk/>
            <pc:sldMk cId="980373345" sldId="263"/>
            <ac:spMk id="2" creationId="{5D41607B-27B4-4289-B4D0-FC81069403CC}"/>
          </ac:spMkLst>
        </pc:spChg>
        <pc:spChg chg="add del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9" creationId="{A6EF5A53-0A64-4CA5-B9C7-1CB97CB5CF1C}"/>
          </ac:spMkLst>
        </pc:spChg>
        <pc:spChg chg="add del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11" creationId="{34ABFBEA-4EB0-4D02-A2C0-1733CD3D6F12}"/>
          </ac:spMkLst>
        </pc:spChg>
        <pc:spChg chg="add del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13" creationId="{19E083F6-57F4-487B-A766-EA0462B1EED8}"/>
          </ac:spMkLst>
        </pc:spChg>
        <pc:spChg chg="add del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15" creationId="{7A18C9FB-EC4C-4DAE-8F7D-C6E5AF607958}"/>
          </ac:spMkLst>
        </pc:spChg>
        <pc:spChg chg="add del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17" creationId="{55F5D1E8-E605-4EFC-8912-6E191F84FE26}"/>
          </ac:spMkLst>
        </pc:spChg>
        <pc:spChg chg="add del">
          <ac:chgData name="A Fox" userId="082dcf85f8043c6a" providerId="LiveId" clId="{D13C283B-0480-4617-A1A1-37AA7F40347B}" dt="2022-02-25T10:44:27.597" v="813" actId="26606"/>
          <ac:spMkLst>
            <pc:docMk/>
            <pc:sldMk cId="980373345" sldId="263"/>
            <ac:spMk id="22" creationId="{A6EF5A53-0A64-4CA5-B9C7-1CB97CB5CF1C}"/>
          </ac:spMkLst>
        </pc:spChg>
        <pc:spChg chg="add del">
          <ac:chgData name="A Fox" userId="082dcf85f8043c6a" providerId="LiveId" clId="{D13C283B-0480-4617-A1A1-37AA7F40347B}" dt="2022-02-25T10:44:27.597" v="813" actId="26606"/>
          <ac:spMkLst>
            <pc:docMk/>
            <pc:sldMk cId="980373345" sldId="263"/>
            <ac:spMk id="24" creationId="{34ABFBEA-4EB0-4D02-A2C0-1733CD3D6F12}"/>
          </ac:spMkLst>
        </pc:spChg>
        <pc:spChg chg="add del">
          <ac:chgData name="A Fox" userId="082dcf85f8043c6a" providerId="LiveId" clId="{D13C283B-0480-4617-A1A1-37AA7F40347B}" dt="2022-02-25T10:44:27.597" v="813" actId="26606"/>
          <ac:spMkLst>
            <pc:docMk/>
            <pc:sldMk cId="980373345" sldId="263"/>
            <ac:spMk id="26" creationId="{19E083F6-57F4-487B-A766-EA0462B1EED8}"/>
          </ac:spMkLst>
        </pc:spChg>
        <pc:spChg chg="add del">
          <ac:chgData name="A Fox" userId="082dcf85f8043c6a" providerId="LiveId" clId="{D13C283B-0480-4617-A1A1-37AA7F40347B}" dt="2022-02-25T10:44:27.597" v="813" actId="26606"/>
          <ac:spMkLst>
            <pc:docMk/>
            <pc:sldMk cId="980373345" sldId="263"/>
            <ac:spMk id="28" creationId="{7A18C9FB-EC4C-4DAE-8F7D-C6E5AF607958}"/>
          </ac:spMkLst>
        </pc:spChg>
        <pc:spChg chg="add del">
          <ac:chgData name="A Fox" userId="082dcf85f8043c6a" providerId="LiveId" clId="{D13C283B-0480-4617-A1A1-37AA7F40347B}" dt="2022-02-25T10:44:27.597" v="813" actId="26606"/>
          <ac:spMkLst>
            <pc:docMk/>
            <pc:sldMk cId="980373345" sldId="263"/>
            <ac:spMk id="30" creationId="{5E698B96-C345-4CAB-9657-02BD17A19499}"/>
          </ac:spMkLst>
        </pc:spChg>
        <pc:spChg chg="add del">
          <ac:chgData name="A Fox" userId="082dcf85f8043c6a" providerId="LiveId" clId="{D13C283B-0480-4617-A1A1-37AA7F40347B}" dt="2022-02-25T10:44:27.597" v="813" actId="26606"/>
          <ac:spMkLst>
            <pc:docMk/>
            <pc:sldMk cId="980373345" sldId="263"/>
            <ac:spMk id="32" creationId="{A90EB1ED-CF74-44C2-853E-6177E160AB3F}"/>
          </ac:spMkLst>
        </pc:spChg>
        <pc:spChg chg="add del">
          <ac:chgData name="A Fox" userId="082dcf85f8043c6a" providerId="LiveId" clId="{D13C283B-0480-4617-A1A1-37AA7F40347B}" dt="2022-02-25T10:44:29.801" v="815" actId="26606"/>
          <ac:spMkLst>
            <pc:docMk/>
            <pc:sldMk cId="980373345" sldId="263"/>
            <ac:spMk id="38" creationId="{A6EF5A53-0A64-4CA5-B9C7-1CB97CB5CF1C}"/>
          </ac:spMkLst>
        </pc:spChg>
        <pc:spChg chg="add del">
          <ac:chgData name="A Fox" userId="082dcf85f8043c6a" providerId="LiveId" clId="{D13C283B-0480-4617-A1A1-37AA7F40347B}" dt="2022-02-25T10:44:29.801" v="815" actId="26606"/>
          <ac:spMkLst>
            <pc:docMk/>
            <pc:sldMk cId="980373345" sldId="263"/>
            <ac:spMk id="39" creationId="{34ABFBEA-4EB0-4D02-A2C0-1733CD3D6F12}"/>
          </ac:spMkLst>
        </pc:spChg>
        <pc:spChg chg="add del">
          <ac:chgData name="A Fox" userId="082dcf85f8043c6a" providerId="LiveId" clId="{D13C283B-0480-4617-A1A1-37AA7F40347B}" dt="2022-02-25T10:44:29.801" v="815" actId="26606"/>
          <ac:spMkLst>
            <pc:docMk/>
            <pc:sldMk cId="980373345" sldId="263"/>
            <ac:spMk id="40" creationId="{19E083F6-57F4-487B-A766-EA0462B1EED8}"/>
          </ac:spMkLst>
        </pc:spChg>
        <pc:spChg chg="add del">
          <ac:chgData name="A Fox" userId="082dcf85f8043c6a" providerId="LiveId" clId="{D13C283B-0480-4617-A1A1-37AA7F40347B}" dt="2022-02-25T10:44:29.801" v="815" actId="26606"/>
          <ac:spMkLst>
            <pc:docMk/>
            <pc:sldMk cId="980373345" sldId="263"/>
            <ac:spMk id="41" creationId="{7A18C9FB-EC4C-4DAE-8F7D-C6E5AF607958}"/>
          </ac:spMkLst>
        </pc:spChg>
        <pc:spChg chg="add del">
          <ac:chgData name="A Fox" userId="082dcf85f8043c6a" providerId="LiveId" clId="{D13C283B-0480-4617-A1A1-37AA7F40347B}" dt="2022-02-25T10:44:29.801" v="815" actId="26606"/>
          <ac:spMkLst>
            <pc:docMk/>
            <pc:sldMk cId="980373345" sldId="263"/>
            <ac:spMk id="42" creationId="{4A8FDA66-67B4-4DBE-8354-C26F91ADB665}"/>
          </ac:spMkLst>
        </pc:spChg>
        <pc:spChg chg="add del">
          <ac:chgData name="A Fox" userId="082dcf85f8043c6a" providerId="LiveId" clId="{D13C283B-0480-4617-A1A1-37AA7F40347B}" dt="2022-02-25T10:44:29.801" v="815" actId="26606"/>
          <ac:spMkLst>
            <pc:docMk/>
            <pc:sldMk cId="980373345" sldId="263"/>
            <ac:spMk id="43" creationId="{3B2B1500-BB55-471C-8A9E-67288297ECE1}"/>
          </ac:spMkLst>
        </pc:spChg>
        <pc:spChg chg="add del">
          <ac:chgData name="A Fox" userId="082dcf85f8043c6a" providerId="LiveId" clId="{D13C283B-0480-4617-A1A1-37AA7F40347B}" dt="2022-02-25T10:44:29.801" v="815" actId="26606"/>
          <ac:spMkLst>
            <pc:docMk/>
            <pc:sldMk cId="980373345" sldId="263"/>
            <ac:spMk id="44" creationId="{3045E22C-A99D-41BB-AF14-EF1B1E745A70}"/>
          </ac:spMkLst>
        </pc:spChg>
        <pc:spChg chg="add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46" creationId="{A6EF5A53-0A64-4CA5-B9C7-1CB97CB5CF1C}"/>
          </ac:spMkLst>
        </pc:spChg>
        <pc:spChg chg="add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47" creationId="{34ABFBEA-4EB0-4D02-A2C0-1733CD3D6F12}"/>
          </ac:spMkLst>
        </pc:spChg>
        <pc:spChg chg="add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48" creationId="{19E083F6-57F4-487B-A766-EA0462B1EED8}"/>
          </ac:spMkLst>
        </pc:spChg>
        <pc:spChg chg="add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49" creationId="{7A18C9FB-EC4C-4DAE-8F7D-C6E5AF607958}"/>
          </ac:spMkLst>
        </pc:spChg>
        <pc:spChg chg="add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50" creationId="{5E698B96-C345-4CAB-9657-02BD17A19499}"/>
          </ac:spMkLst>
        </pc:spChg>
        <pc:spChg chg="add">
          <ac:chgData name="A Fox" userId="082dcf85f8043c6a" providerId="LiveId" clId="{D13C283B-0480-4617-A1A1-37AA7F40347B}" dt="2022-02-25T10:44:29.817" v="816" actId="26606"/>
          <ac:spMkLst>
            <pc:docMk/>
            <pc:sldMk cId="980373345" sldId="263"/>
            <ac:spMk id="51" creationId="{A90EB1ED-CF74-44C2-853E-6177E160AB3F}"/>
          </ac:spMkLst>
        </pc:spChg>
        <pc:grpChg chg="add del">
          <ac:chgData name="A Fox" userId="082dcf85f8043c6a" providerId="LiveId" clId="{D13C283B-0480-4617-A1A1-37AA7F40347B}" dt="2022-02-25T10:44:27.597" v="813" actId="26606"/>
          <ac:grpSpMkLst>
            <pc:docMk/>
            <pc:sldMk cId="980373345" sldId="263"/>
            <ac:grpSpMk id="34" creationId="{57743230-5CA1-4096-8FEF-2A1530D8DDE5}"/>
          </ac:grpSpMkLst>
        </pc:grpChg>
        <pc:grpChg chg="add">
          <ac:chgData name="A Fox" userId="082dcf85f8043c6a" providerId="LiveId" clId="{D13C283B-0480-4617-A1A1-37AA7F40347B}" dt="2022-02-25T10:44:29.817" v="816" actId="26606"/>
          <ac:grpSpMkLst>
            <pc:docMk/>
            <pc:sldMk cId="980373345" sldId="263"/>
            <ac:grpSpMk id="52" creationId="{57743230-5CA1-4096-8FEF-2A1530D8DDE5}"/>
          </ac:grpSpMkLst>
        </pc:grpChg>
        <pc:picChg chg="add mod ord">
          <ac:chgData name="A Fox" userId="082dcf85f8043c6a" providerId="LiveId" clId="{D13C283B-0480-4617-A1A1-37AA7F40347B}" dt="2022-02-25T10:44:29.817" v="816" actId="26606"/>
          <ac:picMkLst>
            <pc:docMk/>
            <pc:sldMk cId="980373345" sldId="263"/>
            <ac:picMk id="4" creationId="{3FC2528A-44D5-47E5-8DE1-D9A3D0AF9E47}"/>
          </ac:picMkLst>
        </pc:picChg>
      </pc:sldChg>
      <pc:sldChg chg="addSp modSp new mod modTransition modMedia setBg">
        <pc:chgData name="A Fox" userId="082dcf85f8043c6a" providerId="LiveId" clId="{D13C283B-0480-4617-A1A1-37AA7F40347B}" dt="2022-02-25T10:50:04.153" v="880" actId="20577"/>
        <pc:sldMkLst>
          <pc:docMk/>
          <pc:sldMk cId="629486735" sldId="264"/>
        </pc:sldMkLst>
        <pc:spChg chg="mod">
          <ac:chgData name="A Fox" userId="082dcf85f8043c6a" providerId="LiveId" clId="{D13C283B-0480-4617-A1A1-37AA7F40347B}" dt="2022-02-25T10:50:04.153" v="880" actId="20577"/>
          <ac:spMkLst>
            <pc:docMk/>
            <pc:sldMk cId="629486735" sldId="264"/>
            <ac:spMk id="2" creationId="{F455BF9E-AA57-4B72-95F6-FB9D2F0CAEAD}"/>
          </ac:spMkLst>
        </pc:spChg>
        <pc:spChg chg="add">
          <ac:chgData name="A Fox" userId="082dcf85f8043c6a" providerId="LiveId" clId="{D13C283B-0480-4617-A1A1-37AA7F40347B}" dt="2022-02-25T10:46:45.735" v="849" actId="26606"/>
          <ac:spMkLst>
            <pc:docMk/>
            <pc:sldMk cId="629486735" sldId="264"/>
            <ac:spMk id="8" creationId="{A6EF5A53-0A64-4CA5-B9C7-1CB97CB5CF1C}"/>
          </ac:spMkLst>
        </pc:spChg>
        <pc:spChg chg="add">
          <ac:chgData name="A Fox" userId="082dcf85f8043c6a" providerId="LiveId" clId="{D13C283B-0480-4617-A1A1-37AA7F40347B}" dt="2022-02-25T10:46:45.735" v="849" actId="26606"/>
          <ac:spMkLst>
            <pc:docMk/>
            <pc:sldMk cId="629486735" sldId="264"/>
            <ac:spMk id="10" creationId="{34ABFBEA-4EB0-4D02-A2C0-1733CD3D6F12}"/>
          </ac:spMkLst>
        </pc:spChg>
        <pc:spChg chg="add">
          <ac:chgData name="A Fox" userId="082dcf85f8043c6a" providerId="LiveId" clId="{D13C283B-0480-4617-A1A1-37AA7F40347B}" dt="2022-02-25T10:46:45.735" v="849" actId="26606"/>
          <ac:spMkLst>
            <pc:docMk/>
            <pc:sldMk cId="629486735" sldId="264"/>
            <ac:spMk id="12" creationId="{19E083F6-57F4-487B-A766-EA0462B1EED8}"/>
          </ac:spMkLst>
        </pc:spChg>
        <pc:spChg chg="add">
          <ac:chgData name="A Fox" userId="082dcf85f8043c6a" providerId="LiveId" clId="{D13C283B-0480-4617-A1A1-37AA7F40347B}" dt="2022-02-25T10:46:45.735" v="849" actId="26606"/>
          <ac:spMkLst>
            <pc:docMk/>
            <pc:sldMk cId="629486735" sldId="264"/>
            <ac:spMk id="14" creationId="{7A18C9FB-EC4C-4DAE-8F7D-C6E5AF607958}"/>
          </ac:spMkLst>
        </pc:spChg>
        <pc:spChg chg="add">
          <ac:chgData name="A Fox" userId="082dcf85f8043c6a" providerId="LiveId" clId="{D13C283B-0480-4617-A1A1-37AA7F40347B}" dt="2022-02-25T10:46:45.735" v="849" actId="26606"/>
          <ac:spMkLst>
            <pc:docMk/>
            <pc:sldMk cId="629486735" sldId="264"/>
            <ac:spMk id="16" creationId="{26C2F60D-36DC-4E6D-8544-3562BBABA872}"/>
          </ac:spMkLst>
        </pc:spChg>
        <pc:spChg chg="add">
          <ac:chgData name="A Fox" userId="082dcf85f8043c6a" providerId="LiveId" clId="{D13C283B-0480-4617-A1A1-37AA7F40347B}" dt="2022-02-25T10:46:45.735" v="849" actId="26606"/>
          <ac:spMkLst>
            <pc:docMk/>
            <pc:sldMk cId="629486735" sldId="264"/>
            <ac:spMk id="18" creationId="{FCFFC7D5-8758-4C87-A839-9FF78F54327B}"/>
          </ac:spMkLst>
        </pc:spChg>
        <pc:picChg chg="add mod">
          <ac:chgData name="A Fox" userId="082dcf85f8043c6a" providerId="LiveId" clId="{D13C283B-0480-4617-A1A1-37AA7F40347B}" dt="2022-02-25T10:46:53.740" v="852" actId="27614"/>
          <ac:picMkLst>
            <pc:docMk/>
            <pc:sldMk cId="629486735" sldId="264"/>
            <ac:picMk id="4" creationId="{2B2287DF-17A0-4616-9A03-2173BECEFB45}"/>
          </ac:picMkLst>
        </pc:picChg>
      </pc:sldChg>
      <pc:sldChg chg="addSp delSp modSp new mod modTransition setBg addAnim modAnim">
        <pc:chgData name="A Fox" userId="082dcf85f8043c6a" providerId="LiveId" clId="{D13C283B-0480-4617-A1A1-37AA7F40347B}" dt="2022-02-25T11:37:11.006" v="936" actId="14100"/>
        <pc:sldMkLst>
          <pc:docMk/>
          <pc:sldMk cId="286993761" sldId="265"/>
        </pc:sldMkLst>
        <pc:spChg chg="mod">
          <ac:chgData name="A Fox" userId="082dcf85f8043c6a" providerId="LiveId" clId="{D13C283B-0480-4617-A1A1-37AA7F40347B}" dt="2022-02-25T11:37:11.006" v="936" actId="14100"/>
          <ac:spMkLst>
            <pc:docMk/>
            <pc:sldMk cId="286993761" sldId="265"/>
            <ac:spMk id="2" creationId="{E1ED75A7-5EF3-49BD-ACF6-1D3B010DE560}"/>
          </ac:spMkLst>
        </pc:spChg>
        <pc:spChg chg="del">
          <ac:chgData name="A Fox" userId="082dcf85f8043c6a" providerId="LiveId" clId="{D13C283B-0480-4617-A1A1-37AA7F40347B}" dt="2022-02-25T10:50:48.034" v="882" actId="478"/>
          <ac:spMkLst>
            <pc:docMk/>
            <pc:sldMk cId="286993761" sldId="265"/>
            <ac:spMk id="3" creationId="{59BC3BA3-F9F6-4904-9405-47600962EF95}"/>
          </ac:spMkLst>
        </pc:spChg>
        <pc:spChg chg="add">
          <ac:chgData name="A Fox" userId="082dcf85f8043c6a" providerId="LiveId" clId="{D13C283B-0480-4617-A1A1-37AA7F40347B}" dt="2022-02-25T10:51:18.725" v="916" actId="26606"/>
          <ac:spMkLst>
            <pc:docMk/>
            <pc:sldMk cId="286993761" sldId="265"/>
            <ac:spMk id="8" creationId="{7A18C9FB-EC4C-4DAE-8F7D-C6E5AF607958}"/>
          </ac:spMkLst>
        </pc:spChg>
        <pc:spChg chg="add">
          <ac:chgData name="A Fox" userId="082dcf85f8043c6a" providerId="LiveId" clId="{D13C283B-0480-4617-A1A1-37AA7F40347B}" dt="2022-02-25T10:51:18.725" v="916" actId="26606"/>
          <ac:spMkLst>
            <pc:docMk/>
            <pc:sldMk cId="286993761" sldId="265"/>
            <ac:spMk id="10" creationId="{26C2F60D-36DC-4E6D-8544-3562BBABA872}"/>
          </ac:spMkLst>
        </pc:spChg>
        <pc:spChg chg="add">
          <ac:chgData name="A Fox" userId="082dcf85f8043c6a" providerId="LiveId" clId="{D13C283B-0480-4617-A1A1-37AA7F40347B}" dt="2022-02-25T10:51:18.725" v="916" actId="26606"/>
          <ac:spMkLst>
            <pc:docMk/>
            <pc:sldMk cId="286993761" sldId="265"/>
            <ac:spMk id="12" creationId="{FCFFC7D5-8758-4C87-A839-9FF78F54327B}"/>
          </ac:spMkLst>
        </pc:spChg>
        <pc:picChg chg="add">
          <ac:chgData name="A Fox" userId="082dcf85f8043c6a" providerId="LiveId" clId="{D13C283B-0480-4617-A1A1-37AA7F40347B}" dt="2022-02-25T10:51:18.725" v="916" actId="26606"/>
          <ac:picMkLst>
            <pc:docMk/>
            <pc:sldMk cId="286993761" sldId="265"/>
            <ac:picMk id="4" creationId="{C79E13F0-9848-4C21-8D2C-CFD7A9F38895}"/>
          </ac:picMkLst>
        </pc:picChg>
      </pc:sldChg>
      <pc:sldMasterChg chg="del delSldLayout">
        <pc:chgData name="A Fox" userId="082dcf85f8043c6a" providerId="LiveId" clId="{D13C283B-0480-4617-A1A1-37AA7F40347B}" dt="2022-02-25T07:44:48.325" v="125" actId="26606"/>
        <pc:sldMasterMkLst>
          <pc:docMk/>
          <pc:sldMasterMk cId="2056637837" sldId="2147483648"/>
        </pc:sldMasterMkLst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2632157337" sldId="2147483649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1523409801" sldId="2147483650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2326497613" sldId="2147483651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2864361624" sldId="2147483652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3572634718" sldId="2147483653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11791599" sldId="2147483654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2335799091" sldId="2147483655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4003030453" sldId="2147483656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3914868451" sldId="2147483657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3052808146" sldId="2147483658"/>
          </pc:sldLayoutMkLst>
        </pc:sldLayoutChg>
        <pc:sldLayoutChg chg="del">
          <pc:chgData name="A Fox" userId="082dcf85f8043c6a" providerId="LiveId" clId="{D13C283B-0480-4617-A1A1-37AA7F40347B}" dt="2022-02-25T07:44:48.325" v="125" actId="26606"/>
          <pc:sldLayoutMkLst>
            <pc:docMk/>
            <pc:sldMasterMk cId="2056637837" sldId="2147483648"/>
            <pc:sldLayoutMk cId="63621935" sldId="2147483659"/>
          </pc:sldLayoutMkLst>
        </pc:sldLayoutChg>
      </pc:sldMasterChg>
      <pc:sldMasterChg chg="add replId addSldLayout">
        <pc:chgData name="A Fox" userId="082dcf85f8043c6a" providerId="LiveId" clId="{D13C283B-0480-4617-A1A1-37AA7F40347B}" dt="2022-02-25T07:44:48.325" v="125" actId="26606"/>
        <pc:sldMasterMkLst>
          <pc:docMk/>
          <pc:sldMasterMk cId="1704655414" sldId="2147483660"/>
        </pc:sldMasterMkLst>
        <pc:sldLayoutChg chg="ad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3644302620" sldId="2147483661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697800801" sldId="2147483662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2458308111" sldId="2147483663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4193616998" sldId="2147483664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3903842876" sldId="2147483665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924003483" sldId="2147483666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2308056867" sldId="2147483667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3870114084" sldId="2147483668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2203819673" sldId="2147483669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1996863224" sldId="2147483670"/>
          </pc:sldLayoutMkLst>
        </pc:sldLayoutChg>
        <pc:sldLayoutChg chg="add replId">
          <pc:chgData name="A Fox" userId="082dcf85f8043c6a" providerId="LiveId" clId="{D13C283B-0480-4617-A1A1-37AA7F40347B}" dt="2022-02-25T07:44:48.325" v="125" actId="26606"/>
          <pc:sldLayoutMkLst>
            <pc:docMk/>
            <pc:sldMasterMk cId="1704655414" sldId="2147483660"/>
            <pc:sldLayoutMk cId="149378003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C3D90-1361-4460-8E13-590060A8002A}" type="datetimeFigureOut">
              <a:rPr lang="de-AT" smtClean="0"/>
              <a:t>03.03.2022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BDC2C-E733-48DC-90F3-0F3004CD1F5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6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DC2C-E733-48DC-90F3-0F3004CD1F5D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57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DC2C-E733-48DC-90F3-0F3004CD1F5D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08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DC2C-E733-48DC-90F3-0F3004CD1F5D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7457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DC2C-E733-48DC-90F3-0F3004CD1F5D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2572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DC2C-E733-48DC-90F3-0F3004CD1F5D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22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8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0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0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1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1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5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0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4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16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55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cwelt.de/tipps/AMD-Intel-Kryptische-CPU-Namen-entschluesselt-10855454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Circuito stampato">
            <a:extLst>
              <a:ext uri="{FF2B5EF4-FFF2-40B4-BE49-F238E27FC236}">
                <a16:creationId xmlns:a16="http://schemas.microsoft.com/office/drawing/2014/main" id="{470A9A20-090A-4569-97FA-52C222816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1" r="8415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1C433-B4B2-4E25-925A-83C22DE72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59" y="796413"/>
            <a:ext cx="4493341" cy="2202426"/>
          </a:xfrm>
        </p:spPr>
        <p:txBody>
          <a:bodyPr>
            <a:noAutofit/>
          </a:bodyPr>
          <a:lstStyle/>
          <a:p>
            <a:pPr algn="l"/>
            <a:r>
              <a:rPr lang="de-AT" sz="16600" b="1" spc="600" dirty="0"/>
              <a:t>CPU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05E29-F34F-41A5-802B-0722AC41E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3361" y="4291780"/>
            <a:ext cx="2718619" cy="2566220"/>
          </a:xfrm>
        </p:spPr>
        <p:txBody>
          <a:bodyPr>
            <a:normAutofit/>
          </a:bodyPr>
          <a:lstStyle/>
          <a:p>
            <a:r>
              <a:rPr lang="de-AT" sz="2200" b="1" dirty="0"/>
              <a:t>Präsentiert</a:t>
            </a:r>
            <a:r>
              <a:rPr lang="de-AT" sz="2200" dirty="0"/>
              <a:t> </a:t>
            </a:r>
            <a:r>
              <a:rPr lang="de-AT" sz="2200" b="1" dirty="0"/>
              <a:t>von</a:t>
            </a:r>
            <a:r>
              <a:rPr lang="de-AT" sz="2200" dirty="0"/>
              <a:t> </a:t>
            </a:r>
          </a:p>
          <a:p>
            <a:pPr marL="342900" indent="-342900" algn="l">
              <a:buSzPct val="80000"/>
              <a:buFont typeface="Avenir Next LT Pro" panose="020B0504020202020204" pitchFamily="34" charset="0"/>
              <a:buChar char="∫"/>
            </a:pPr>
            <a:r>
              <a:rPr lang="de-AT" sz="1600" dirty="0"/>
              <a:t>Lukas Buchinger</a:t>
            </a:r>
          </a:p>
          <a:p>
            <a:pPr marL="342900" indent="-342900" algn="l">
              <a:buSzPct val="80000"/>
              <a:buFont typeface="Avenir Next LT Pro" panose="020B0504020202020204" pitchFamily="34" charset="0"/>
              <a:buChar char="∫"/>
            </a:pPr>
            <a:r>
              <a:rPr lang="de-AT" sz="1600" dirty="0"/>
              <a:t>Nico Bauer</a:t>
            </a:r>
          </a:p>
          <a:p>
            <a:pPr marL="342900" indent="-342900" algn="l">
              <a:buSzPct val="80000"/>
              <a:buFont typeface="Avenir Next LT Pro" panose="020B0504020202020204" pitchFamily="34" charset="0"/>
              <a:buChar char="∫"/>
            </a:pPr>
            <a:r>
              <a:rPr lang="de-AT" sz="1600" dirty="0"/>
              <a:t>Leonard Bunea</a:t>
            </a:r>
          </a:p>
          <a:p>
            <a:pPr marL="342900" indent="-342900" algn="l">
              <a:buSzPct val="80000"/>
              <a:buFont typeface="Avenir Next LT Pro" panose="020B0504020202020204" pitchFamily="34" charset="0"/>
              <a:buChar char="∫"/>
            </a:pPr>
            <a:r>
              <a:rPr lang="de-AT" sz="1600" dirty="0"/>
              <a:t>Stefan Freudenschuss</a:t>
            </a:r>
          </a:p>
        </p:txBody>
      </p:sp>
    </p:spTree>
    <p:extLst>
      <p:ext uri="{BB962C8B-B14F-4D97-AF65-F5344CB8AC3E}">
        <p14:creationId xmlns:p14="http://schemas.microsoft.com/office/powerpoint/2010/main" val="11064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50"/>
                            </p:stCondLst>
                            <p:childTnLst>
                              <p:par>
                                <p:cTn id="34" presetID="38" presetClass="exit" presetSubtype="0" accel="5000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8" presetClass="exit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524BB0A8-B1C6-4FB4-BDC7-DD036F046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" y="-1"/>
            <a:ext cx="12188161" cy="6858000"/>
          </a:xfrm>
          <a:prstGeom prst="rect">
            <a:avLst/>
          </a:prstGeom>
        </p:spPr>
      </p:pic>
      <p:pic>
        <p:nvPicPr>
          <p:cNvPr id="6" name="IMG_3809">
            <a:hlinkClick r:id="" action="ppaction://media"/>
            <a:extLst>
              <a:ext uri="{FF2B5EF4-FFF2-40B4-BE49-F238E27FC236}">
                <a16:creationId xmlns:a16="http://schemas.microsoft.com/office/drawing/2014/main" id="{B990FCA2-2CE1-49CA-A7A4-F7A9BBF547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12301511" cy="697042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187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1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32FD91-6E45-4C1D-B22F-1CC8B92A2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2758239 w 6096000"/>
              <a:gd name="connsiteY1" fmla="*/ 0 h 6858000"/>
              <a:gd name="connsiteX2" fmla="*/ 2916747 w 6096000"/>
              <a:gd name="connsiteY2" fmla="*/ 218181 h 6858000"/>
              <a:gd name="connsiteX3" fmla="*/ 4839749 w 6096000"/>
              <a:gd name="connsiteY3" fmla="*/ 2631787 h 6858000"/>
              <a:gd name="connsiteX4" fmla="*/ 6095001 w 6096000"/>
              <a:gd name="connsiteY4" fmla="*/ 5672947 h 6858000"/>
              <a:gd name="connsiteX5" fmla="*/ 5792922 w 6096000"/>
              <a:gd name="connsiteY5" fmla="*/ 6612444 h 6858000"/>
              <a:gd name="connsiteX6" fmla="*/ 5671607 w 6096000"/>
              <a:gd name="connsiteY6" fmla="*/ 6771753 h 6858000"/>
              <a:gd name="connsiteX7" fmla="*/ 5591643 w 6096000"/>
              <a:gd name="connsiteY7" fmla="*/ 6858000 h 6858000"/>
              <a:gd name="connsiteX8" fmla="*/ 0 w 6096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0BB19-775F-4364-8958-59879263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92" y="248337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/>
              <a:t>PGA </a:t>
            </a:r>
            <a:r>
              <a:rPr lang="en-US" sz="8000" b="1" dirty="0" err="1"/>
              <a:t>Sockel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2196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811E00-1179-463A-B5F5-2B4991725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DD84C27E-B916-4FCC-B00C-E18BC0E9C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82" y="-1"/>
            <a:ext cx="9144000" cy="6858000"/>
          </a:xfrm>
          <a:prstGeom prst="rect">
            <a:avLst/>
          </a:prstGeom>
        </p:spPr>
      </p:pic>
      <p:pic>
        <p:nvPicPr>
          <p:cNvPr id="7" name="Picture 6" descr="A picture containing yellow, electronics, orange&#10;&#10;Description automatically generated">
            <a:extLst>
              <a:ext uri="{FF2B5EF4-FFF2-40B4-BE49-F238E27FC236}">
                <a16:creationId xmlns:a16="http://schemas.microsoft.com/office/drawing/2014/main" id="{2443C581-BD57-48B4-B0A9-2F7F31B8B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3" y="-1"/>
            <a:ext cx="9144000" cy="6858000"/>
          </a:xfrm>
          <a:prstGeom prst="rect">
            <a:avLst/>
          </a:prstGeom>
        </p:spPr>
      </p:pic>
      <p:pic>
        <p:nvPicPr>
          <p:cNvPr id="9" name="IMG_3807">
            <a:hlinkClick r:id="" action="ppaction://media"/>
            <a:extLst>
              <a:ext uri="{FF2B5EF4-FFF2-40B4-BE49-F238E27FC236}">
                <a16:creationId xmlns:a16="http://schemas.microsoft.com/office/drawing/2014/main" id="{73D5630D-1404-4AB5-B336-E8A2ACA5D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12103100" cy="702945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537892-72B1-4711-BF29-9D855D27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6836" y="-776836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60B39E-73E4-40A5-A14B-886ACCE13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402049" y="-285591"/>
            <a:ext cx="1028642" cy="1599825"/>
          </a:xfrm>
          <a:custGeom>
            <a:avLst/>
            <a:gdLst>
              <a:gd name="connsiteX0" fmla="*/ 0 w 1028642"/>
              <a:gd name="connsiteY0" fmla="*/ 1070372 h 1070372"/>
              <a:gd name="connsiteX1" fmla="*/ 0 w 1028642"/>
              <a:gd name="connsiteY1" fmla="*/ 28809 h 1070372"/>
              <a:gd name="connsiteX2" fmla="*/ 59341 w 1028642"/>
              <a:gd name="connsiteY2" fmla="*/ 13949 h 1070372"/>
              <a:gd name="connsiteX3" fmla="*/ 198192 w 1028642"/>
              <a:gd name="connsiteY3" fmla="*/ 25 h 1070372"/>
              <a:gd name="connsiteX4" fmla="*/ 634260 w 1028642"/>
              <a:gd name="connsiteY4" fmla="*/ 109941 h 1070372"/>
              <a:gd name="connsiteX5" fmla="*/ 1022700 w 1028642"/>
              <a:gd name="connsiteY5" fmla="*/ 533149 h 1070372"/>
              <a:gd name="connsiteX6" fmla="*/ 759054 w 1028642"/>
              <a:gd name="connsiteY6" fmla="*/ 763009 h 1070372"/>
              <a:gd name="connsiteX7" fmla="*/ 422111 w 1028642"/>
              <a:gd name="connsiteY7" fmla="*/ 913469 h 1070372"/>
              <a:gd name="connsiteX8" fmla="*/ 48112 w 1028642"/>
              <a:gd name="connsiteY8" fmla="*/ 1060279 h 1070372"/>
              <a:gd name="connsiteX9" fmla="*/ 0 w 1028642"/>
              <a:gd name="connsiteY9" fmla="*/ 1070372 h 1070372"/>
              <a:gd name="connsiteX0" fmla="*/ 12700 w 1041342"/>
              <a:gd name="connsiteY0" fmla="*/ 1070372 h 1070372"/>
              <a:gd name="connsiteX1" fmla="*/ 0 w 1041342"/>
              <a:gd name="connsiteY1" fmla="*/ 800632 h 1070372"/>
              <a:gd name="connsiteX2" fmla="*/ 12700 w 1041342"/>
              <a:gd name="connsiteY2" fmla="*/ 28809 h 1070372"/>
              <a:gd name="connsiteX3" fmla="*/ 72041 w 1041342"/>
              <a:gd name="connsiteY3" fmla="*/ 13949 h 1070372"/>
              <a:gd name="connsiteX4" fmla="*/ 210892 w 1041342"/>
              <a:gd name="connsiteY4" fmla="*/ 25 h 1070372"/>
              <a:gd name="connsiteX5" fmla="*/ 646960 w 1041342"/>
              <a:gd name="connsiteY5" fmla="*/ 109941 h 1070372"/>
              <a:gd name="connsiteX6" fmla="*/ 1035400 w 1041342"/>
              <a:gd name="connsiteY6" fmla="*/ 533149 h 1070372"/>
              <a:gd name="connsiteX7" fmla="*/ 771754 w 1041342"/>
              <a:gd name="connsiteY7" fmla="*/ 763009 h 1070372"/>
              <a:gd name="connsiteX8" fmla="*/ 434811 w 1041342"/>
              <a:gd name="connsiteY8" fmla="*/ 913469 h 1070372"/>
              <a:gd name="connsiteX9" fmla="*/ 60812 w 1041342"/>
              <a:gd name="connsiteY9" fmla="*/ 1060279 h 1070372"/>
              <a:gd name="connsiteX10" fmla="*/ 12700 w 1041342"/>
              <a:gd name="connsiteY10" fmla="*/ 1070372 h 1070372"/>
              <a:gd name="connsiteX0" fmla="*/ 157 w 1028799"/>
              <a:gd name="connsiteY0" fmla="*/ 28809 h 1070372"/>
              <a:gd name="connsiteX1" fmla="*/ 59498 w 1028799"/>
              <a:gd name="connsiteY1" fmla="*/ 13949 h 1070372"/>
              <a:gd name="connsiteX2" fmla="*/ 198349 w 1028799"/>
              <a:gd name="connsiteY2" fmla="*/ 25 h 1070372"/>
              <a:gd name="connsiteX3" fmla="*/ 634417 w 1028799"/>
              <a:gd name="connsiteY3" fmla="*/ 109941 h 1070372"/>
              <a:gd name="connsiteX4" fmla="*/ 1022857 w 1028799"/>
              <a:gd name="connsiteY4" fmla="*/ 533149 h 1070372"/>
              <a:gd name="connsiteX5" fmla="*/ 759211 w 1028799"/>
              <a:gd name="connsiteY5" fmla="*/ 763009 h 1070372"/>
              <a:gd name="connsiteX6" fmla="*/ 422268 w 1028799"/>
              <a:gd name="connsiteY6" fmla="*/ 913469 h 1070372"/>
              <a:gd name="connsiteX7" fmla="*/ 48269 w 1028799"/>
              <a:gd name="connsiteY7" fmla="*/ 1060279 h 1070372"/>
              <a:gd name="connsiteX8" fmla="*/ 157 w 1028799"/>
              <a:gd name="connsiteY8" fmla="*/ 1070372 h 1070372"/>
              <a:gd name="connsiteX9" fmla="*/ 78897 w 1028799"/>
              <a:gd name="connsiteY9" fmla="*/ 892072 h 1070372"/>
              <a:gd name="connsiteX0" fmla="*/ 0 w 1028642"/>
              <a:gd name="connsiteY0" fmla="*/ 28809 h 1070372"/>
              <a:gd name="connsiteX1" fmla="*/ 59341 w 1028642"/>
              <a:gd name="connsiteY1" fmla="*/ 13949 h 1070372"/>
              <a:gd name="connsiteX2" fmla="*/ 198192 w 1028642"/>
              <a:gd name="connsiteY2" fmla="*/ 25 h 1070372"/>
              <a:gd name="connsiteX3" fmla="*/ 634260 w 1028642"/>
              <a:gd name="connsiteY3" fmla="*/ 109941 h 1070372"/>
              <a:gd name="connsiteX4" fmla="*/ 1022700 w 1028642"/>
              <a:gd name="connsiteY4" fmla="*/ 533149 h 1070372"/>
              <a:gd name="connsiteX5" fmla="*/ 759054 w 1028642"/>
              <a:gd name="connsiteY5" fmla="*/ 763009 h 1070372"/>
              <a:gd name="connsiteX6" fmla="*/ 422111 w 1028642"/>
              <a:gd name="connsiteY6" fmla="*/ 913469 h 1070372"/>
              <a:gd name="connsiteX7" fmla="*/ 48112 w 1028642"/>
              <a:gd name="connsiteY7" fmla="*/ 1060279 h 1070372"/>
              <a:gd name="connsiteX8" fmla="*/ 0 w 1028642"/>
              <a:gd name="connsiteY8" fmla="*/ 1070372 h 107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642" h="1070372">
                <a:moveTo>
                  <a:pt x="0" y="28809"/>
                </a:moveTo>
                <a:lnTo>
                  <a:pt x="59341" y="13949"/>
                </a:lnTo>
                <a:cubicBezTo>
                  <a:pt x="108160" y="4225"/>
                  <a:pt x="155782" y="-384"/>
                  <a:pt x="198192" y="25"/>
                </a:cubicBezTo>
                <a:cubicBezTo>
                  <a:pt x="348871" y="1551"/>
                  <a:pt x="500421" y="41223"/>
                  <a:pt x="634260" y="109941"/>
                </a:cubicBezTo>
                <a:cubicBezTo>
                  <a:pt x="779926" y="184763"/>
                  <a:pt x="1074035" y="329556"/>
                  <a:pt x="1022700" y="533149"/>
                </a:cubicBezTo>
                <a:cubicBezTo>
                  <a:pt x="988696" y="667915"/>
                  <a:pt x="871750" y="710748"/>
                  <a:pt x="759054" y="763009"/>
                </a:cubicBezTo>
                <a:cubicBezTo>
                  <a:pt x="648484" y="814288"/>
                  <a:pt x="533718" y="861753"/>
                  <a:pt x="422111" y="913469"/>
                </a:cubicBezTo>
                <a:cubicBezTo>
                  <a:pt x="300479" y="969872"/>
                  <a:pt x="177593" y="1024421"/>
                  <a:pt x="48112" y="1060279"/>
                </a:cubicBezTo>
                <a:lnTo>
                  <a:pt x="0" y="1070372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A9C992-00CB-4356-BAC0-DF5DAF722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3906" y="5913098"/>
            <a:ext cx="4228094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5D03542-B73A-4437-A781-FDA37BA42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3921" y="5829359"/>
            <a:ext cx="5038078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88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3160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49792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E81A670-EDAE-406A-A4DD-C9BD2F4DE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92" y="0"/>
            <a:ext cx="9144000" cy="6858000"/>
          </a:xfrm>
          <a:prstGeom prst="roundRect">
            <a:avLst/>
          </a:prstGeom>
        </p:spPr>
      </p:pic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71DFE951-E46B-49C1-9A0C-392281CE2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13" y="7387224"/>
            <a:ext cx="9144000" cy="6858000"/>
          </a:xfrm>
          <a:prstGeom prst="roundRect">
            <a:avLst/>
          </a:prstGeom>
        </p:spPr>
      </p:pic>
      <p:pic>
        <p:nvPicPr>
          <p:cNvPr id="10" name="Picture 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2E24F144-6E81-49C6-AFB9-9CEC882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492" y="0"/>
            <a:ext cx="9144000" cy="6858000"/>
          </a:xfrm>
          <a:prstGeom prst="round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A79CE-58CA-4CB0-962B-ECA997E2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92" y="2094270"/>
            <a:ext cx="4572000" cy="30797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 b="1" dirty="0" err="1"/>
              <a:t>Andere</a:t>
            </a:r>
            <a:r>
              <a:rPr lang="en-US" sz="8000" b="1" dirty="0"/>
              <a:t> </a:t>
            </a:r>
            <a:r>
              <a:rPr lang="en-US" sz="8000" b="1" dirty="0" err="1"/>
              <a:t>Arten</a:t>
            </a:r>
            <a:r>
              <a:rPr lang="en-US" sz="8000" b="1" dirty="0"/>
              <a:t> von </a:t>
            </a:r>
            <a:r>
              <a:rPr lang="en-US" sz="8000" b="1" dirty="0" err="1"/>
              <a:t>Bautypen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930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04167E-6 -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78633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8633 0 L 0.71237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93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00612 -1.057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5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F77F947-6676-41E3-BF8A-556EECA36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409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2263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482642" flipH="1">
            <a:off x="318955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3855D-DB2B-4EE5-9AA3-D02425328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18" y="4732690"/>
            <a:ext cx="5157599" cy="1581912"/>
          </a:xfrm>
        </p:spPr>
        <p:txBody>
          <a:bodyPr>
            <a:normAutofit fontScale="90000"/>
          </a:bodyPr>
          <a:lstStyle/>
          <a:p>
            <a:pPr algn="l"/>
            <a:r>
              <a:rPr lang="de-AT" sz="6700" b="1" spc="600" dirty="0"/>
              <a:t>CPU</a:t>
            </a:r>
            <a:r>
              <a:rPr lang="de-AT" sz="3600" dirty="0"/>
              <a:t> </a:t>
            </a:r>
            <a:r>
              <a:rPr lang="de-AT" b="1" dirty="0"/>
              <a:t>Bezeichnungen</a:t>
            </a:r>
          </a:p>
        </p:txBody>
      </p:sp>
    </p:spTree>
    <p:extLst>
      <p:ext uri="{BB962C8B-B14F-4D97-AF65-F5344CB8AC3E}">
        <p14:creationId xmlns:p14="http://schemas.microsoft.com/office/powerpoint/2010/main" val="189116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C5B9688-28B2-49CE-8BD3-0A5369AAA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62888" y="-798159"/>
            <a:ext cx="5330951" cy="6927272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5D761-7D85-4845-BB42-0D5C5D11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470" y="1238864"/>
            <a:ext cx="6858001" cy="1243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dirty="0" err="1"/>
              <a:t>Bezeichnungen</a:t>
            </a:r>
            <a:endParaRPr lang="en-US" sz="9600" b="1" dirty="0"/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7DB0BD9E-FFEB-4767-8601-05AB85ACB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0" y="3169807"/>
            <a:ext cx="6859593" cy="3161409"/>
          </a:xfrm>
          <a:prstGeom prst="flowChartAlternateProcess">
            <a:avLst/>
          </a:prstGeom>
        </p:spPr>
      </p:pic>
      <p:pic>
        <p:nvPicPr>
          <p:cNvPr id="12" name="Grafik 4" descr="AMD &amp;amp; Intel: Kryptische CPU-Namen entschlüsselt - PC-WELT">
            <a:extLst>
              <a:ext uri="{FF2B5EF4-FFF2-40B4-BE49-F238E27FC236}">
                <a16:creationId xmlns:a16="http://schemas.microsoft.com/office/drawing/2014/main" id="{B17B7996-9A0C-4459-9E1F-CF1AD715BD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r="439"/>
          <a:stretch/>
        </p:blipFill>
        <p:spPr bwMode="auto">
          <a:xfrm>
            <a:off x="501445" y="2998093"/>
            <a:ext cx="6808014" cy="3422373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99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 descr="A green object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2B2287DF-17A0-4616-9A03-2173BECEF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409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5BF9E-AA57-4B72-95F6-FB9D2F0C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843" y="3337560"/>
            <a:ext cx="5177226" cy="31655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Sinn und </a:t>
            </a:r>
            <a:r>
              <a:rPr lang="en-US" sz="5400" b="1" dirty="0" err="1"/>
              <a:t>Zweck</a:t>
            </a:r>
            <a:r>
              <a:rPr lang="en-US" sz="5400" b="1" dirty="0"/>
              <a:t> der </a:t>
            </a:r>
            <a:r>
              <a:rPr lang="en-US" sz="6700" b="1" spc="600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6294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13B60C-56B1-46B4-98A6-1482A52E7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1865" y="-31864"/>
            <a:ext cx="4785362" cy="48490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24A8E9-062E-406A-BE10-CED280011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41352" y="-341351"/>
            <a:ext cx="4651297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C8DA3-1A6A-49CA-BE97-F984FF9A9344}"/>
              </a:ext>
            </a:extLst>
          </p:cNvPr>
          <p:cNvSpPr txBox="1"/>
          <p:nvPr/>
        </p:nvSpPr>
        <p:spPr>
          <a:xfrm>
            <a:off x="5131164" y="1505252"/>
            <a:ext cx="71548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90000"/>
              <a:buFont typeface="Avenir Next LT Pro" panose="020B0504020202020204" pitchFamily="34" charset="0"/>
              <a:buChar char="∫"/>
            </a:pPr>
            <a:r>
              <a:rPr lang="de-DE" sz="3200" dirty="0">
                <a:solidFill>
                  <a:schemeClr val="tx1">
                    <a:alpha val="70000"/>
                  </a:schemeClr>
                </a:solidFill>
              </a:rPr>
              <a:t>Gehirn des Rechners</a:t>
            </a:r>
          </a:p>
          <a:p>
            <a:pPr marL="457200" indent="-457200">
              <a:buSzPct val="90000"/>
              <a:buFont typeface="Avenir Next LT Pro" panose="020B0504020202020204" pitchFamily="34" charset="0"/>
              <a:buChar char="∫"/>
            </a:pPr>
            <a:endParaRPr lang="de-DE" sz="3200" dirty="0">
              <a:solidFill>
                <a:schemeClr val="tx1">
                  <a:alpha val="70000"/>
                </a:schemeClr>
              </a:solidFill>
            </a:endParaRPr>
          </a:p>
          <a:p>
            <a:pPr marL="457200" indent="-457200">
              <a:buSzPct val="90000"/>
              <a:buFont typeface="Avenir Next LT Pro" panose="020B0504020202020204" pitchFamily="34" charset="0"/>
              <a:buChar char="∫"/>
            </a:pPr>
            <a:r>
              <a:rPr lang="de-DE" sz="3200" dirty="0">
                <a:solidFill>
                  <a:schemeClr val="tx1">
                    <a:alpha val="70000"/>
                  </a:schemeClr>
                </a:solidFill>
              </a:rPr>
              <a:t>Regelt Datenaustausch zwischen einzelnen Komponenten</a:t>
            </a:r>
          </a:p>
          <a:p>
            <a:pPr marL="457200" indent="-457200">
              <a:buSzPct val="90000"/>
              <a:buFont typeface="Avenir Next LT Pro" panose="020B0504020202020204" pitchFamily="34" charset="0"/>
              <a:buChar char="∫"/>
            </a:pPr>
            <a:endParaRPr lang="de-DE" sz="3200" dirty="0">
              <a:solidFill>
                <a:schemeClr val="tx1">
                  <a:alpha val="70000"/>
                </a:schemeClr>
              </a:solidFill>
            </a:endParaRPr>
          </a:p>
          <a:p>
            <a:pPr marL="457200" indent="-457200">
              <a:buSzPct val="90000"/>
              <a:buFont typeface="Avenir Next LT Pro" panose="020B0504020202020204" pitchFamily="34" charset="0"/>
              <a:buChar char="∫"/>
            </a:pPr>
            <a:r>
              <a:rPr lang="de-DE" sz="3200" dirty="0">
                <a:solidFill>
                  <a:schemeClr val="tx1">
                    <a:alpha val="70000"/>
                  </a:schemeClr>
                </a:solidFill>
              </a:rPr>
              <a:t>Nimmt Befehle entgegen</a:t>
            </a:r>
            <a:endParaRPr lang="de-AT" sz="3200" dirty="0">
              <a:solidFill>
                <a:schemeClr val="tx1">
                  <a:alpha val="70000"/>
                </a:schemeClr>
              </a:solidFill>
            </a:endParaRPr>
          </a:p>
          <a:p>
            <a:pPr marL="457200" indent="-457200">
              <a:buSzPct val="90000"/>
              <a:buFont typeface="Avenir Next LT Pro" panose="020B0504020202020204" pitchFamily="34" charset="0"/>
              <a:buChar char="∫"/>
            </a:pPr>
            <a:endParaRPr lang="de-DE" sz="3200" dirty="0">
              <a:solidFill>
                <a:schemeClr val="tx1">
                  <a:alpha val="70000"/>
                </a:schemeClr>
              </a:solidFill>
            </a:endParaRPr>
          </a:p>
          <a:p>
            <a:pPr marL="457200" indent="-457200">
              <a:buSzPct val="90000"/>
              <a:buFont typeface="Avenir Next LT Pro" panose="020B0504020202020204" pitchFamily="34" charset="0"/>
              <a:buChar char="∫"/>
            </a:pPr>
            <a:r>
              <a:rPr lang="de-DE" sz="3200" dirty="0">
                <a:solidFill>
                  <a:schemeClr val="tx1">
                    <a:alpha val="70000"/>
                  </a:schemeClr>
                </a:solidFill>
              </a:rPr>
              <a:t>Verarbeitet Daten</a:t>
            </a:r>
            <a:endParaRPr lang="de-AT" sz="32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B806EB4A-5F53-4CFA-8095-22A19D635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659" y="-170190"/>
            <a:ext cx="6108395" cy="55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Elektronische Platine">
            <a:extLst>
              <a:ext uri="{FF2B5EF4-FFF2-40B4-BE49-F238E27FC236}">
                <a16:creationId xmlns:a16="http://schemas.microsoft.com/office/drawing/2014/main" id="{C79E13F0-9848-4C21-8D2C-CFD7A9F38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6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D75A7-5EF3-49BD-ACF6-1D3B010D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4564" y="3854246"/>
            <a:ext cx="5748329" cy="2662482"/>
          </a:xfrm>
        </p:spPr>
        <p:txBody>
          <a:bodyPr>
            <a:normAutofit/>
          </a:bodyPr>
          <a:lstStyle/>
          <a:p>
            <a:pPr algn="l"/>
            <a:r>
              <a:rPr lang="de-AT" sz="4800" b="1" dirty="0"/>
              <a:t>Funktionseinheiten in die </a:t>
            </a:r>
            <a:r>
              <a:rPr lang="de-AT" sz="5400" b="1" spc="600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8699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E9B86C0-FDA1-4FEB-807F-B6CA59CE8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17019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A6A4F-4E20-4C35-9244-29788ADB7393}"/>
              </a:ext>
            </a:extLst>
          </p:cNvPr>
          <p:cNvSpPr txBox="1"/>
          <p:nvPr/>
        </p:nvSpPr>
        <p:spPr>
          <a:xfrm>
            <a:off x="762000" y="1481113"/>
            <a:ext cx="5334000" cy="1296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indent="-342900">
              <a:lnSpc>
                <a:spcPct val="125000"/>
              </a:lnSpc>
              <a:spcAft>
                <a:spcPts val="600"/>
              </a:spcAft>
              <a:buSzPct val="90000"/>
              <a:buFont typeface="Avenir Next LT Pro" panose="020B0504020202020204" pitchFamily="34" charset="0"/>
              <a:buChar char="∫"/>
            </a:pP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Maschinenbefehle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 -&gt; </a:t>
            </a: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Mikrocode</a:t>
            </a:r>
            <a:endParaRPr lang="en-US" sz="2000" dirty="0">
              <a:solidFill>
                <a:schemeClr val="tx1">
                  <a:alpha val="70000"/>
                </a:schemeClr>
              </a:solidFill>
            </a:endParaRPr>
          </a:p>
          <a:p>
            <a:pPr marL="571500" lvl="1" indent="-342900">
              <a:lnSpc>
                <a:spcPct val="125000"/>
              </a:lnSpc>
              <a:spcAft>
                <a:spcPts val="600"/>
              </a:spcAft>
              <a:buSzPct val="90000"/>
              <a:buFont typeface="Avenir Next LT Pro" panose="020B0504020202020204" pitchFamily="34" charset="0"/>
              <a:buChar char="∫"/>
            </a:pP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Bsp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.: x86 </a:t>
            </a: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Befehlssatz</a:t>
            </a:r>
            <a:endParaRPr lang="en-US" sz="2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18722-1721-4584-AAEE-C2711CC2190B}"/>
              </a:ext>
            </a:extLst>
          </p:cNvPr>
          <p:cNvSpPr txBox="1"/>
          <p:nvPr/>
        </p:nvSpPr>
        <p:spPr>
          <a:xfrm>
            <a:off x="632523" y="5104662"/>
            <a:ext cx="60942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SzPct val="90000"/>
              <a:buFont typeface="Avenir Next LT Pro" panose="020B0504020202020204" pitchFamily="34" charset="0"/>
              <a:buChar char="∫"/>
            </a:pPr>
            <a:r>
              <a:rPr lang="de-DE" sz="2000" dirty="0">
                <a:solidFill>
                  <a:schemeClr val="tx1">
                    <a:alpha val="70000"/>
                  </a:schemeClr>
                </a:solidFill>
              </a:rPr>
              <a:t>Laden</a:t>
            </a:r>
          </a:p>
          <a:p>
            <a:pPr marL="800100" lvl="1" indent="-342900">
              <a:spcAft>
                <a:spcPts val="600"/>
              </a:spcAft>
              <a:buSzPct val="90000"/>
              <a:buFont typeface="Avenir Next LT Pro" panose="020B0504020202020204" pitchFamily="34" charset="0"/>
              <a:buChar char="∫"/>
            </a:pPr>
            <a:r>
              <a:rPr lang="de-DE" sz="2000" dirty="0">
                <a:solidFill>
                  <a:schemeClr val="tx1">
                    <a:alpha val="70000"/>
                  </a:schemeClr>
                </a:solidFill>
              </a:rPr>
              <a:t>Decodieren</a:t>
            </a:r>
          </a:p>
          <a:p>
            <a:pPr marL="800100" lvl="1" indent="-342900">
              <a:spcAft>
                <a:spcPts val="600"/>
              </a:spcAft>
              <a:buSzPct val="90000"/>
              <a:buFont typeface="Avenir Next LT Pro" panose="020B0504020202020204" pitchFamily="34" charset="0"/>
              <a:buChar char="∫"/>
            </a:pPr>
            <a:r>
              <a:rPr lang="de-DE" sz="2000" dirty="0">
                <a:solidFill>
                  <a:schemeClr val="tx1">
                    <a:alpha val="70000"/>
                  </a:schemeClr>
                </a:solidFill>
              </a:rPr>
              <a:t>Interpretieren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D71FDC-427A-48D1-949E-6618EFCC728F}"/>
              </a:ext>
            </a:extLst>
          </p:cNvPr>
          <p:cNvSpPr txBox="1"/>
          <p:nvPr/>
        </p:nvSpPr>
        <p:spPr>
          <a:xfrm>
            <a:off x="448492" y="716125"/>
            <a:ext cx="5222837" cy="78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Befehldecoder</a:t>
            </a:r>
            <a:r>
              <a:rPr lang="en-US" sz="4000" b="1" dirty="0">
                <a:latin typeface="+mj-lt"/>
                <a:ea typeface="+mj-ea"/>
                <a:cs typeface="+mj-cs"/>
              </a:rPr>
              <a:t> (IDU)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47FF6A-EFD6-4694-8BC4-5A0884D672A8}"/>
              </a:ext>
            </a:extLst>
          </p:cNvPr>
          <p:cNvSpPr txBox="1"/>
          <p:nvPr/>
        </p:nvSpPr>
        <p:spPr>
          <a:xfrm>
            <a:off x="448492" y="4267013"/>
            <a:ext cx="79956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4000" b="1" dirty="0">
                <a:latin typeface="+mj-lt"/>
                <a:ea typeface="+mj-ea"/>
                <a:cs typeface="+mj-cs"/>
              </a:rPr>
              <a:t>Steuert Befehlsverarbeitung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C43473C-8B14-4FA3-8B90-3310ABFD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883" y="2358112"/>
            <a:ext cx="5334000" cy="1056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dirty="0" err="1"/>
              <a:t>Steuerwerk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0915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A picture containing text, shelf&#10;&#10;Description automatically generated">
            <a:extLst>
              <a:ext uri="{FF2B5EF4-FFF2-40B4-BE49-F238E27FC236}">
                <a16:creationId xmlns:a16="http://schemas.microsoft.com/office/drawing/2014/main" id="{3C0D0E6F-459A-410E-B2AA-8ECDD606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0886E-FA48-4659-8FD6-21D7C33D4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17" y="1024231"/>
            <a:ext cx="7353518" cy="2690740"/>
          </a:xfrm>
        </p:spPr>
        <p:txBody>
          <a:bodyPr>
            <a:noAutofit/>
          </a:bodyPr>
          <a:lstStyle/>
          <a:p>
            <a:r>
              <a:rPr lang="de-AT" sz="5400" b="1" dirty="0"/>
              <a:t>Historische Entwicklung des CPU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22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DF010-FF9D-489D-918B-D6F89099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24" y="574958"/>
            <a:ext cx="5334000" cy="11958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z="6600" b="1" dirty="0"/>
              <a:t>Rechenwerk</a:t>
            </a:r>
            <a:endParaRPr lang="en-US" sz="6600" b="1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8DD8E9-519B-43B1-96FF-0286B62D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802" y="832508"/>
            <a:ext cx="4448352" cy="6025492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48352" h="6025492">
                <a:moveTo>
                  <a:pt x="3173139" y="74"/>
                </a:move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90" y="2966250"/>
                  <a:pt x="2981970" y="3664324"/>
                  <a:pt x="2566852" y="4362395"/>
                </a:cubicBezTo>
                <a:cubicBezTo>
                  <a:pt x="2261941" y="4875091"/>
                  <a:pt x="1813643" y="5542665"/>
                  <a:pt x="1381603" y="6002073"/>
                </a:cubicBezTo>
                <a:lnTo>
                  <a:pt x="1358105" y="6025492"/>
                </a:lnTo>
                <a:lnTo>
                  <a:pt x="147593" y="6025492"/>
                </a:ln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CD7EBD-BBF4-47CF-B72E-8F2C476B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197" y="533400"/>
            <a:ext cx="508549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B0C4C5-1740-4D2C-937E-E985D3E1CC39}"/>
              </a:ext>
            </a:extLst>
          </p:cNvPr>
          <p:cNvSpPr txBox="1">
            <a:spLocks/>
          </p:cNvSpPr>
          <p:nvPr/>
        </p:nvSpPr>
        <p:spPr>
          <a:xfrm>
            <a:off x="6096000" y="3541699"/>
            <a:ext cx="7740119" cy="2698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90000"/>
              <a:buNone/>
            </a:pPr>
            <a:r>
              <a:rPr lang="de-DE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ALU (</a:t>
            </a:r>
            <a:r>
              <a:rPr lang="de-DE" sz="32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Arithmetic</a:t>
            </a:r>
            <a:r>
              <a:rPr lang="de-DE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Logic</a:t>
            </a:r>
            <a:r>
              <a:rPr lang="de-DE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Unit)</a:t>
            </a:r>
          </a:p>
          <a:p>
            <a:pPr lvl="1">
              <a:buSzPct val="90000"/>
              <a:buFont typeface="Avenir Next LT Pro" panose="020B0504020202020204" pitchFamily="34" charset="0"/>
              <a:buChar char="∫"/>
            </a:pPr>
            <a:r>
              <a:rPr lang="de-DE" dirty="0"/>
              <a:t>Führt logische und arithmetische Rechenoperationen durch</a:t>
            </a:r>
          </a:p>
          <a:p>
            <a:pPr marL="0" indent="0">
              <a:buSzPct val="90000"/>
              <a:buNone/>
            </a:pPr>
            <a:r>
              <a:rPr lang="de-DE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FPU (Floating Point Unit)</a:t>
            </a:r>
          </a:p>
          <a:p>
            <a:pPr lvl="1">
              <a:buSzPct val="90000"/>
              <a:buFont typeface="Avenir Next LT Pro" panose="020B0504020202020204" pitchFamily="34" charset="0"/>
              <a:buChar char="∫"/>
            </a:pPr>
            <a:r>
              <a:rPr lang="de-DE" dirty="0"/>
              <a:t>Rechnet mit Fließkommazahlen</a:t>
            </a:r>
          </a:p>
          <a:p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DA11-8962-47A8-80D5-F8A1462FFE60}"/>
              </a:ext>
            </a:extLst>
          </p:cNvPr>
          <p:cNvSpPr txBox="1"/>
          <p:nvPr/>
        </p:nvSpPr>
        <p:spPr>
          <a:xfrm>
            <a:off x="6393730" y="1801027"/>
            <a:ext cx="3326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90000"/>
              <a:buFont typeface="Avenir Next LT Pro" panose="020B0504020202020204" pitchFamily="34" charset="0"/>
              <a:buChar char="∫"/>
            </a:pPr>
            <a:r>
              <a:rPr lang="de-DE" sz="2400" dirty="0">
                <a:solidFill>
                  <a:schemeClr val="tx1">
                    <a:alpha val="70000"/>
                  </a:schemeClr>
                </a:solidFill>
              </a:rPr>
              <a:t> Verarbeitet Befehle</a:t>
            </a:r>
          </a:p>
        </p:txBody>
      </p:sp>
    </p:spTree>
    <p:extLst>
      <p:ext uri="{BB962C8B-B14F-4D97-AF65-F5344CB8AC3E}">
        <p14:creationId xmlns:p14="http://schemas.microsoft.com/office/powerpoint/2010/main" val="13316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AB7EC9B-0611-4167-B504-1EA3014D4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r="57693" b="-1"/>
          <a:stretch/>
        </p:blipFill>
        <p:spPr>
          <a:xfrm>
            <a:off x="1" y="10"/>
            <a:ext cx="5265919" cy="6857990"/>
          </a:xfrm>
          <a:custGeom>
            <a:avLst/>
            <a:gdLst/>
            <a:ahLst/>
            <a:cxnLst/>
            <a:rect l="l" t="t" r="r" b="b"/>
            <a:pathLst>
              <a:path w="5265919" h="6858000">
                <a:moveTo>
                  <a:pt x="0" y="0"/>
                </a:moveTo>
                <a:lnTo>
                  <a:pt x="1928158" y="0"/>
                </a:lnTo>
                <a:lnTo>
                  <a:pt x="2086666" y="218181"/>
                </a:lnTo>
                <a:cubicBezTo>
                  <a:pt x="2695854" y="1023180"/>
                  <a:pt x="3451052" y="1818277"/>
                  <a:pt x="4009668" y="2631787"/>
                </a:cubicBezTo>
                <a:cubicBezTo>
                  <a:pt x="4741122" y="3696928"/>
                  <a:pt x="5292623" y="4799581"/>
                  <a:pt x="5264920" y="5672947"/>
                </a:cubicBezTo>
                <a:cubicBezTo>
                  <a:pt x="5253483" y="6040467"/>
                  <a:pt x="5142899" y="6348559"/>
                  <a:pt x="4962841" y="6612444"/>
                </a:cubicBezTo>
                <a:cubicBezTo>
                  <a:pt x="4925329" y="6667420"/>
                  <a:pt x="4884801" y="6720477"/>
                  <a:pt x="4841526" y="6771753"/>
                </a:cubicBezTo>
                <a:lnTo>
                  <a:pt x="47615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3588014-99E8-44C1-BB9D-26C13B24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1570515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ECE22-D410-4121-B775-FCF892A3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973" y="383690"/>
            <a:ext cx="4099701" cy="1251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dirty="0"/>
              <a:t>Register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E56999-8232-4423-BA95-8497E4503F97}"/>
              </a:ext>
            </a:extLst>
          </p:cNvPr>
          <p:cNvSpPr txBox="1"/>
          <p:nvPr/>
        </p:nvSpPr>
        <p:spPr>
          <a:xfrm>
            <a:off x="6361823" y="2148839"/>
            <a:ext cx="6100137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Befehlregister</a:t>
            </a:r>
            <a:endParaRPr lang="en-US" sz="4000" b="1" dirty="0">
              <a:latin typeface="+mj-lt"/>
              <a:ea typeface="+mj-ea"/>
              <a:cs typeface="+mj-cs"/>
            </a:endParaRPr>
          </a:p>
          <a:p>
            <a:pPr marL="571500" lvl="1" indent="-342900">
              <a:lnSpc>
                <a:spcPct val="115000"/>
              </a:lnSpc>
              <a:spcAft>
                <a:spcPts val="600"/>
              </a:spcAft>
              <a:buSzPct val="90000"/>
              <a:buFont typeface="Avenir Next LT Pro" panose="020B0504020202020204" pitchFamily="34" charset="0"/>
              <a:buChar char="∫"/>
            </a:pP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Enthält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aktuellen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Befehl</a:t>
            </a:r>
            <a:endParaRPr lang="en-US" sz="20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Befehlszähler</a:t>
            </a:r>
            <a:endParaRPr lang="en-US" sz="4000" b="1" dirty="0">
              <a:latin typeface="+mj-lt"/>
              <a:ea typeface="+mj-ea"/>
              <a:cs typeface="+mj-cs"/>
            </a:endParaRPr>
          </a:p>
          <a:p>
            <a:pPr marL="571500" lvl="1" indent="-342900">
              <a:lnSpc>
                <a:spcPct val="115000"/>
              </a:lnSpc>
              <a:spcAft>
                <a:spcPts val="600"/>
              </a:spcAft>
              <a:buSzPct val="90000"/>
              <a:buFont typeface="Avenir Next LT Pro" panose="020B0504020202020204" pitchFamily="34" charset="0"/>
              <a:buChar char="∫"/>
            </a:pP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Enthält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Adresse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 des </a:t>
            </a: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nächsten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Befehls</a:t>
            </a:r>
            <a:endParaRPr lang="en-US" sz="20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Status-/</a:t>
            </a:r>
            <a:r>
              <a:rPr lang="en-US" sz="4000" b="1" dirty="0" err="1">
                <a:latin typeface="+mj-lt"/>
                <a:ea typeface="+mj-ea"/>
                <a:cs typeface="+mj-cs"/>
              </a:rPr>
              <a:t>Flagregister</a:t>
            </a:r>
            <a:endParaRPr lang="en-US" sz="4000" b="1" dirty="0">
              <a:latin typeface="+mj-lt"/>
              <a:ea typeface="+mj-ea"/>
              <a:cs typeface="+mj-cs"/>
            </a:endParaRPr>
          </a:p>
          <a:p>
            <a:pPr marL="571500" lvl="1" indent="-342900">
              <a:lnSpc>
                <a:spcPct val="115000"/>
              </a:lnSpc>
              <a:spcAft>
                <a:spcPts val="600"/>
              </a:spcAft>
              <a:buSzPct val="90000"/>
              <a:buFont typeface="Avenir Next LT Pro" panose="020B0504020202020204" pitchFamily="34" charset="0"/>
              <a:buChar char="∫"/>
            </a:pP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Enthält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 Status der </a:t>
            </a:r>
            <a:r>
              <a:rPr lang="en-US" sz="2000" dirty="0" err="1">
                <a:solidFill>
                  <a:schemeClr val="tx1">
                    <a:alpha val="70000"/>
                  </a:schemeClr>
                </a:solidFill>
              </a:rPr>
              <a:t>aktuellen</a:t>
            </a: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142012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958E70-80C5-4642-B5AC-ACDBCB13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040564"/>
            <a:ext cx="4337539" cy="5817436"/>
          </a:xfrm>
          <a:custGeom>
            <a:avLst/>
            <a:gdLst>
              <a:gd name="connsiteX0" fmla="*/ 1162193 w 4337539"/>
              <a:gd name="connsiteY0" fmla="*/ 710 h 5817436"/>
              <a:gd name="connsiteX1" fmla="*/ 1585945 w 4337539"/>
              <a:gd name="connsiteY1" fmla="*/ 47742 h 5817436"/>
              <a:gd name="connsiteX2" fmla="*/ 2955874 w 4337539"/>
              <a:gd name="connsiteY2" fmla="*/ 845238 h 5817436"/>
              <a:gd name="connsiteX3" fmla="*/ 3985793 w 4337539"/>
              <a:gd name="connsiteY3" fmla="*/ 2263621 h 5817436"/>
              <a:gd name="connsiteX4" fmla="*/ 3471030 w 4337539"/>
              <a:gd name="connsiteY4" fmla="*/ 5609583 h 5817436"/>
              <a:gd name="connsiteX5" fmla="*/ 3330983 w 4337539"/>
              <a:gd name="connsiteY5" fmla="*/ 5817436 h 5817436"/>
              <a:gd name="connsiteX6" fmla="*/ 0 w 4337539"/>
              <a:gd name="connsiteY6" fmla="*/ 5817436 h 5817436"/>
              <a:gd name="connsiteX7" fmla="*/ 0 w 4337539"/>
              <a:gd name="connsiteY7" fmla="*/ 181400 h 5817436"/>
              <a:gd name="connsiteX8" fmla="*/ 365311 w 4337539"/>
              <a:gd name="connsiteY8" fmla="*/ 94304 h 5817436"/>
              <a:gd name="connsiteX9" fmla="*/ 1162193 w 4337539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7539" h="5817436">
                <a:moveTo>
                  <a:pt x="1162193" y="710"/>
                </a:moveTo>
                <a:cubicBezTo>
                  <a:pt x="1309881" y="4175"/>
                  <a:pt x="1450916" y="20264"/>
                  <a:pt x="1585945" y="47742"/>
                </a:cubicBezTo>
                <a:cubicBezTo>
                  <a:pt x="2125847" y="157580"/>
                  <a:pt x="2569194" y="449669"/>
                  <a:pt x="2955874" y="845238"/>
                </a:cubicBezTo>
                <a:cubicBezTo>
                  <a:pt x="3342552" y="1240809"/>
                  <a:pt x="3672563" y="1739861"/>
                  <a:pt x="3985793" y="2263621"/>
                </a:cubicBezTo>
                <a:cubicBezTo>
                  <a:pt x="4713945" y="3480830"/>
                  <a:pt x="4197469" y="4515211"/>
                  <a:pt x="3471030" y="5609583"/>
                </a:cubicBezTo>
                <a:lnTo>
                  <a:pt x="3330983" y="5817436"/>
                </a:lnTo>
                <a:lnTo>
                  <a:pt x="0" y="5817436"/>
                </a:lnTo>
                <a:lnTo>
                  <a:pt x="0" y="181400"/>
                </a:lnTo>
                <a:lnTo>
                  <a:pt x="365311" y="94304"/>
                </a:lnTo>
                <a:cubicBezTo>
                  <a:pt x="651420" y="24227"/>
                  <a:pt x="916047" y="-5064"/>
                  <a:pt x="1162193" y="7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C8DFAE-D351-4C9E-B50E-9D415540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17358">
            <a:off x="-804994" y="946220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75715-83D4-41D3-91A2-E309639D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7" y="3429000"/>
            <a:ext cx="4109461" cy="1495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b="1" dirty="0"/>
              <a:t>Cache</a:t>
            </a:r>
            <a:endParaRPr lang="en-US" sz="8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AA2AF-3906-476A-93E9-3A6491333EA6}"/>
              </a:ext>
            </a:extLst>
          </p:cNvPr>
          <p:cNvSpPr txBox="1"/>
          <p:nvPr/>
        </p:nvSpPr>
        <p:spPr>
          <a:xfrm>
            <a:off x="8157843" y="4340054"/>
            <a:ext cx="63792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  <a:p>
            <a:pPr marL="742950" lvl="1" indent="-285750">
              <a:buSzPct val="90000"/>
              <a:buFont typeface="Avenir Next LT Pro" panose="020B0504020202020204" pitchFamily="34" charset="0"/>
              <a:buChar char="∫"/>
            </a:pPr>
            <a:r>
              <a:rPr lang="de-DE" sz="2400" dirty="0">
                <a:solidFill>
                  <a:schemeClr val="tx1">
                    <a:alpha val="70000"/>
                  </a:schemeClr>
                </a:solidFill>
              </a:rPr>
              <a:t>16MB</a:t>
            </a:r>
            <a:endParaRPr lang="de-AT" sz="2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F9A1B-BF51-46CA-9ECF-931E6CC9CB93}"/>
              </a:ext>
            </a:extLst>
          </p:cNvPr>
          <p:cNvSpPr txBox="1"/>
          <p:nvPr/>
        </p:nvSpPr>
        <p:spPr>
          <a:xfrm>
            <a:off x="74107" y="4919426"/>
            <a:ext cx="33898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90000"/>
              <a:buFont typeface="Avenir Next LT Pro" panose="020B0504020202020204" pitchFamily="34" charset="0"/>
              <a:buChar char="∫"/>
            </a:pPr>
            <a:r>
              <a:rPr lang="de-DE" sz="2400" dirty="0">
                <a:solidFill>
                  <a:srgbClr val="FFFFFF"/>
                </a:solidFill>
              </a:rPr>
              <a:t>Zwischenspeicher für Daten und Befehle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10347C-63ED-49EE-A6D6-9EA831A193EF}"/>
              </a:ext>
            </a:extLst>
          </p:cNvPr>
          <p:cNvSpPr txBox="1"/>
          <p:nvPr/>
        </p:nvSpPr>
        <p:spPr>
          <a:xfrm>
            <a:off x="5062277" y="1614042"/>
            <a:ext cx="30662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+mj-lt"/>
                <a:ea typeface="+mj-ea"/>
                <a:cs typeface="+mj-cs"/>
              </a:rPr>
              <a:t>L1-Cache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5A3007-8841-4F90-ACAF-93D92D6BE671}"/>
              </a:ext>
            </a:extLst>
          </p:cNvPr>
          <p:cNvSpPr txBox="1"/>
          <p:nvPr/>
        </p:nvSpPr>
        <p:spPr>
          <a:xfrm>
            <a:off x="8128568" y="1737152"/>
            <a:ext cx="6379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SzPct val="90000"/>
              <a:buFont typeface="Avenir Next LT Pro" panose="020B0504020202020204" pitchFamily="34" charset="0"/>
              <a:buChar char="∫"/>
            </a:pPr>
            <a:r>
              <a:rPr lang="de-DE" sz="2400" dirty="0">
                <a:solidFill>
                  <a:schemeClr val="tx1">
                    <a:alpha val="70000"/>
                  </a:schemeClr>
                </a:solidFill>
              </a:rPr>
              <a:t>64-128kB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F8510-C700-4E1E-92CA-0907445867DD}"/>
              </a:ext>
            </a:extLst>
          </p:cNvPr>
          <p:cNvSpPr txBox="1"/>
          <p:nvPr/>
        </p:nvSpPr>
        <p:spPr>
          <a:xfrm>
            <a:off x="5062277" y="3048725"/>
            <a:ext cx="6379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+mj-lt"/>
                <a:ea typeface="+mj-ea"/>
                <a:cs typeface="+mj-cs"/>
              </a:rPr>
              <a:t>L2-Cache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816056-4FD2-4052-8758-7AAF590FB40D}"/>
              </a:ext>
            </a:extLst>
          </p:cNvPr>
          <p:cNvSpPr txBox="1"/>
          <p:nvPr/>
        </p:nvSpPr>
        <p:spPr>
          <a:xfrm>
            <a:off x="8157843" y="3171835"/>
            <a:ext cx="6379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SzPct val="90000"/>
              <a:buFont typeface="Avenir Next LT Pro" panose="020B0504020202020204" pitchFamily="34" charset="0"/>
              <a:buChar char="∫"/>
            </a:pPr>
            <a:r>
              <a:rPr lang="de-DE" sz="2400" dirty="0">
                <a:solidFill>
                  <a:schemeClr val="tx1">
                    <a:alpha val="70000"/>
                  </a:schemeClr>
                </a:solidFill>
              </a:rPr>
              <a:t>256kB-2MB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23B97-72B4-48D5-8B49-B7623AADBCBC}"/>
              </a:ext>
            </a:extLst>
          </p:cNvPr>
          <p:cNvSpPr txBox="1"/>
          <p:nvPr/>
        </p:nvSpPr>
        <p:spPr>
          <a:xfrm>
            <a:off x="5062277" y="4469019"/>
            <a:ext cx="306629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+mj-lt"/>
                <a:ea typeface="+mj-ea"/>
                <a:cs typeface="+mj-cs"/>
              </a:rPr>
              <a:t>L3-Cache</a:t>
            </a:r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0876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8" grpId="0"/>
      <p:bldP spid="20" grpId="0"/>
      <p:bldP spid="22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A picture containing table, sitting, indoor, wooden&#10;&#10;Description automatically generated">
            <a:extLst>
              <a:ext uri="{FF2B5EF4-FFF2-40B4-BE49-F238E27FC236}">
                <a16:creationId xmlns:a16="http://schemas.microsoft.com/office/drawing/2014/main" id="{BAC85992-D27C-4249-8A95-6F82C4BE4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"/>
          <a:stretch/>
        </p:blipFill>
        <p:spPr>
          <a:xfrm>
            <a:off x="-7610" y="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C6AE3-B652-489C-9692-77E277BE8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74" y="338138"/>
            <a:ext cx="4848225" cy="2390774"/>
          </a:xfrm>
        </p:spPr>
        <p:txBody>
          <a:bodyPr>
            <a:noAutofit/>
          </a:bodyPr>
          <a:lstStyle/>
          <a:p>
            <a:pPr algn="l"/>
            <a:r>
              <a:rPr lang="en-US" sz="5400" b="1" dirty="0"/>
              <a:t>Information auf der </a:t>
            </a:r>
            <a:r>
              <a:rPr lang="en-US" sz="5400" b="1" dirty="0" err="1"/>
              <a:t>Verpackung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8881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5407DAD-5235-469F-BAB9-FBF722CCF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b="762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F4C72-4EC2-4323-A84F-DBC919D20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60" y="3450515"/>
            <a:ext cx="6703807" cy="3896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Danke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für </a:t>
            </a: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eure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Aufmerksamkeit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494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Grüne Pflanzen und Moos">
            <a:extLst>
              <a:ext uri="{FF2B5EF4-FFF2-40B4-BE49-F238E27FC236}">
                <a16:creationId xmlns:a16="http://schemas.microsoft.com/office/drawing/2014/main" id="{73AAACF0-02F7-418F-BB14-96874DCC5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3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7616F-931C-4D24-8506-5C9B4527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0" y="5745139"/>
            <a:ext cx="3810000" cy="7978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Quellen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DC4E1-E783-45EF-B9E1-7B983709C161}"/>
              </a:ext>
            </a:extLst>
          </p:cNvPr>
          <p:cNvSpPr txBox="1"/>
          <p:nvPr/>
        </p:nvSpPr>
        <p:spPr>
          <a:xfrm>
            <a:off x="5983147" y="5372069"/>
            <a:ext cx="5744583" cy="1131079"/>
          </a:xfrm>
          <a:prstGeom prst="rect">
            <a:avLst/>
          </a:prstGeom>
          <a:solidFill>
            <a:srgbClr val="006600">
              <a:alpha val="6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5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https://en.wikipedia.org/wiki/List_of_computer_hardware_manufacturers</a:t>
            </a:r>
            <a:endParaRPr lang="de-DE" sz="105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de-AT" sz="1050" dirty="0"/>
          </a:p>
          <a:p>
            <a:r>
              <a:rPr lang="de-AT" sz="105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https://www.pcwelt.de/tipps/AMD-Intel-Kryptische-CPU-Namen-entschluesselt-10855454.html</a:t>
            </a:r>
            <a:endParaRPr lang="de-DE" sz="105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1353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1">
            <a:extLst>
              <a:ext uri="{FF2B5EF4-FFF2-40B4-BE49-F238E27FC236}">
                <a16:creationId xmlns:a16="http://schemas.microsoft.com/office/drawing/2014/main" id="{F9FF9B1D-FC5F-41DB-97BC-A794F29C2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6" b="91803" l="10000" r="90000">
                        <a14:foregroundMark x1="57500" y1="16393" x2="46250" y2="7869"/>
                        <a14:foregroundMark x1="54688" y1="88852" x2="56250" y2="92131"/>
                        <a14:foregroundMark x1="44063" y1="11803" x2="45313" y2="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151" y="4776015"/>
            <a:ext cx="3568851" cy="19744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8E0B12-382E-4AB9-B748-BE8C72934F87}"/>
              </a:ext>
            </a:extLst>
          </p:cNvPr>
          <p:cNvSpPr txBox="1"/>
          <p:nvPr/>
        </p:nvSpPr>
        <p:spPr>
          <a:xfrm>
            <a:off x="1326684" y="797510"/>
            <a:ext cx="42816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90000"/>
              <a:buFont typeface="Avenir Next LT Pro" panose="020B0504020202020204" pitchFamily="34" charset="0"/>
              <a:buChar char="∫"/>
            </a:pPr>
            <a:r>
              <a:rPr lang="de-AT" sz="2000" b="1" dirty="0">
                <a:solidFill>
                  <a:schemeClr val="tx1">
                    <a:alpha val="70000"/>
                  </a:schemeClr>
                </a:solidFill>
              </a:rPr>
              <a:t>1969 Begin der Entwicklung</a:t>
            </a:r>
          </a:p>
          <a:p>
            <a:pPr marL="342900" indent="-342900">
              <a:buSzPct val="90000"/>
              <a:buFont typeface="Avenir Next LT Pro" panose="020B0504020202020204" pitchFamily="34" charset="0"/>
              <a:buChar char="∫"/>
            </a:pPr>
            <a:endParaRPr lang="de-AT" sz="2000" b="1" dirty="0">
              <a:solidFill>
                <a:schemeClr val="tx1">
                  <a:alpha val="70000"/>
                </a:schemeClr>
              </a:solidFill>
            </a:endParaRPr>
          </a:p>
          <a:p>
            <a:pPr marL="342900" indent="-342900">
              <a:buSzPct val="90000"/>
              <a:buFont typeface="Avenir Next LT Pro" panose="020B0504020202020204" pitchFamily="34" charset="0"/>
              <a:buChar char="∫"/>
            </a:pPr>
            <a:r>
              <a:rPr lang="de-AT" sz="2000" b="1" dirty="0">
                <a:solidFill>
                  <a:schemeClr val="tx1">
                    <a:alpha val="70000"/>
                  </a:schemeClr>
                </a:solidFill>
              </a:rPr>
              <a:t>1971 – Urvater aller CPUs</a:t>
            </a:r>
          </a:p>
          <a:p>
            <a:pPr marL="342900" indent="-342900">
              <a:buSzPct val="90000"/>
              <a:buFont typeface="Avenir Next LT Pro" panose="020B0504020202020204" pitchFamily="34" charset="0"/>
              <a:buChar char="∫"/>
            </a:pPr>
            <a:endParaRPr lang="de-AT" sz="2000" b="1" dirty="0">
              <a:solidFill>
                <a:schemeClr val="tx1">
                  <a:alpha val="70000"/>
                </a:schemeClr>
              </a:solidFill>
            </a:endParaRPr>
          </a:p>
          <a:p>
            <a:pPr marL="342900" indent="-342900">
              <a:buSzPct val="90000"/>
              <a:buFont typeface="Avenir Next LT Pro" panose="020B0504020202020204" pitchFamily="34" charset="0"/>
              <a:buChar char="∫"/>
            </a:pPr>
            <a:r>
              <a:rPr lang="de-AT" sz="2000" b="1" dirty="0">
                <a:solidFill>
                  <a:schemeClr val="tx1">
                    <a:alpha val="70000"/>
                  </a:schemeClr>
                </a:solidFill>
              </a:rPr>
              <a:t>1974 – Intel 8080</a:t>
            </a:r>
          </a:p>
          <a:p>
            <a:pPr marL="342900" indent="-342900">
              <a:buSzPct val="90000"/>
              <a:buFont typeface="Avenir Next LT Pro" panose="020B0504020202020204" pitchFamily="34" charset="0"/>
              <a:buChar char="∫"/>
            </a:pPr>
            <a:endParaRPr lang="de-AT" sz="2000" b="1" dirty="0">
              <a:solidFill>
                <a:schemeClr val="tx1">
                  <a:alpha val="70000"/>
                </a:schemeClr>
              </a:solidFill>
            </a:endParaRPr>
          </a:p>
          <a:p>
            <a:pPr marL="342900" indent="-342900">
              <a:buSzPct val="90000"/>
              <a:buFont typeface="Avenir Next LT Pro" panose="020B0504020202020204" pitchFamily="34" charset="0"/>
              <a:buChar char="∫"/>
            </a:pPr>
            <a:r>
              <a:rPr lang="de-AT" sz="2000" b="1" dirty="0">
                <a:solidFill>
                  <a:schemeClr val="tx1">
                    <a:alpha val="70000"/>
                  </a:schemeClr>
                </a:solidFill>
              </a:rPr>
              <a:t>1975 – Apple II</a:t>
            </a:r>
          </a:p>
          <a:p>
            <a:pPr marL="342900" indent="-342900">
              <a:buSzPct val="90000"/>
              <a:buFont typeface="Avenir Next LT Pro" panose="020B0504020202020204" pitchFamily="34" charset="0"/>
              <a:buChar char="∫"/>
            </a:pPr>
            <a:endParaRPr lang="de-AT" sz="2000" b="1" dirty="0">
              <a:solidFill>
                <a:schemeClr val="tx1">
                  <a:alpha val="70000"/>
                </a:schemeClr>
              </a:solidFill>
            </a:endParaRPr>
          </a:p>
          <a:p>
            <a:pPr marL="342900" indent="-342900">
              <a:buSzPct val="90000"/>
              <a:buFont typeface="Avenir Next LT Pro" panose="020B0504020202020204" pitchFamily="34" charset="0"/>
              <a:buChar char="∫"/>
            </a:pPr>
            <a:r>
              <a:rPr lang="de-AT" sz="2000" b="1" dirty="0">
                <a:solidFill>
                  <a:schemeClr val="tx1">
                    <a:alpha val="70000"/>
                  </a:schemeClr>
                </a:solidFill>
              </a:rPr>
              <a:t>1980 – Motorola 68000</a:t>
            </a:r>
          </a:p>
          <a:p>
            <a:endParaRPr lang="de-AT" sz="2000" b="1" dirty="0">
              <a:solidFill>
                <a:schemeClr val="tx1">
                  <a:alpha val="70000"/>
                </a:schemeClr>
              </a:solidFill>
            </a:endParaRPr>
          </a:p>
          <a:p>
            <a:endParaRPr lang="de-AT" sz="2000" b="1" dirty="0">
              <a:solidFill>
                <a:schemeClr val="tx1">
                  <a:alpha val="70000"/>
                </a:schemeClr>
              </a:solidFill>
              <a:sym typeface="Wingdings" panose="05000000000000000000" pitchFamily="2" charset="2"/>
            </a:endParaRPr>
          </a:p>
          <a:p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7D5B9-5C69-4F8D-9B55-79F9B0A8C336}"/>
              </a:ext>
            </a:extLst>
          </p:cNvPr>
          <p:cNvSpPr txBox="1"/>
          <p:nvPr/>
        </p:nvSpPr>
        <p:spPr>
          <a:xfrm>
            <a:off x="5608321" y="3429000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90000"/>
              <a:buFont typeface="Avenir Next LT Pro" panose="020B0504020202020204" pitchFamily="34" charset="0"/>
              <a:buChar char="∫"/>
            </a:pPr>
            <a:r>
              <a:rPr lang="de-AT" sz="2000" b="1" dirty="0">
                <a:solidFill>
                  <a:schemeClr val="tx1">
                    <a:alpha val="70000"/>
                  </a:schemeClr>
                </a:solidFill>
              </a:rPr>
              <a:t>1989 – Intel 80486 </a:t>
            </a:r>
            <a:r>
              <a:rPr lang="de-AT" sz="2000" b="1" dirty="0">
                <a:solidFill>
                  <a:schemeClr val="tx1">
                    <a:alpha val="70000"/>
                  </a:schemeClr>
                </a:solidFill>
                <a:sym typeface="Wingdings" panose="05000000000000000000" pitchFamily="2" charset="2"/>
              </a:rPr>
              <a:t> FPU</a:t>
            </a:r>
          </a:p>
          <a:p>
            <a:pPr marL="285750" indent="-285750">
              <a:buSzPct val="90000"/>
              <a:buFont typeface="Avenir Next LT Pro" panose="020B0504020202020204" pitchFamily="34" charset="0"/>
              <a:buChar char="∫"/>
            </a:pPr>
            <a:endParaRPr lang="de-AT" sz="2000" b="1" dirty="0">
              <a:solidFill>
                <a:schemeClr val="tx1">
                  <a:alpha val="7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SzPct val="90000"/>
              <a:buFont typeface="Avenir Next LT Pro" panose="020B0504020202020204" pitchFamily="34" charset="0"/>
              <a:buChar char="∫"/>
            </a:pPr>
            <a:r>
              <a:rPr lang="de-AT" sz="2000" b="1" dirty="0">
                <a:solidFill>
                  <a:schemeClr val="tx1">
                    <a:alpha val="70000"/>
                  </a:schemeClr>
                </a:solidFill>
                <a:sym typeface="Wingdings" panose="05000000000000000000" pitchFamily="2" charset="2"/>
              </a:rPr>
              <a:t>2005 – Apple steigt auf Intel CPUs um</a:t>
            </a:r>
          </a:p>
          <a:p>
            <a:pPr marL="285750" indent="-285750">
              <a:buSzPct val="90000"/>
              <a:buFont typeface="Avenir Next LT Pro" panose="020B0504020202020204" pitchFamily="34" charset="0"/>
              <a:buChar char="∫"/>
            </a:pPr>
            <a:endParaRPr lang="de-AT" sz="2000" b="1" dirty="0">
              <a:solidFill>
                <a:schemeClr val="tx1">
                  <a:alpha val="7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SzPct val="90000"/>
              <a:buFont typeface="Avenir Next LT Pro" panose="020B0504020202020204" pitchFamily="34" charset="0"/>
              <a:buChar char="∫"/>
            </a:pPr>
            <a:r>
              <a:rPr lang="de-AT" sz="2000" b="1" dirty="0">
                <a:solidFill>
                  <a:schemeClr val="tx1">
                    <a:alpha val="70000"/>
                  </a:schemeClr>
                </a:solidFill>
                <a:sym typeface="Wingdings" panose="05000000000000000000" pitchFamily="2" charset="2"/>
              </a:rPr>
              <a:t>2007 – „AMD Phänomen“</a:t>
            </a:r>
          </a:p>
          <a:p>
            <a:pPr marL="285750" indent="-285750">
              <a:buSzPct val="90000"/>
              <a:buFont typeface="Avenir Next LT Pro" panose="020B0504020202020204" pitchFamily="34" charset="0"/>
              <a:buChar char="∫"/>
            </a:pPr>
            <a:endParaRPr lang="de-AT" sz="2000" b="1" dirty="0">
              <a:solidFill>
                <a:schemeClr val="tx1">
                  <a:alpha val="7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SzPct val="90000"/>
              <a:buFont typeface="Avenir Next LT Pro" panose="020B0504020202020204" pitchFamily="34" charset="0"/>
              <a:buChar char="∫"/>
            </a:pPr>
            <a:r>
              <a:rPr lang="de-AT" sz="2000" b="1" dirty="0">
                <a:solidFill>
                  <a:schemeClr val="tx1">
                    <a:alpha val="70000"/>
                  </a:schemeClr>
                </a:solidFill>
                <a:sym typeface="Wingdings" panose="05000000000000000000" pitchFamily="2" charset="2"/>
              </a:rPr>
              <a:t>2017 – AMD </a:t>
            </a:r>
            <a:r>
              <a:rPr lang="de-AT" sz="2000" b="1" dirty="0" err="1">
                <a:solidFill>
                  <a:schemeClr val="tx1">
                    <a:alpha val="70000"/>
                  </a:schemeClr>
                </a:solidFill>
                <a:sym typeface="Wingdings" panose="05000000000000000000" pitchFamily="2" charset="2"/>
              </a:rPr>
              <a:t>Ryzen</a:t>
            </a:r>
            <a:r>
              <a:rPr lang="de-AT" sz="2000" b="1" dirty="0">
                <a:solidFill>
                  <a:schemeClr val="tx1">
                    <a:alpha val="70000"/>
                  </a:schemeClr>
                </a:solidFill>
                <a:sym typeface="Wingdings" panose="05000000000000000000" pitchFamily="2" charset="2"/>
              </a:rPr>
              <a:t> und Intel i9 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06052405-F7A2-4109-A1CF-157D142E0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16" y="798168"/>
            <a:ext cx="2829558" cy="1883110"/>
          </a:xfrm>
          <a:prstGeom prst="roundRect">
            <a:avLst/>
          </a:prstGeom>
          <a:noFill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063A21-1FE2-4472-B5F3-F3346C233E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1" y="4115534"/>
            <a:ext cx="3669455" cy="1802187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614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igh angle view of a factory&#10;&#10;Description automatically generated with medium confidence">
            <a:extLst>
              <a:ext uri="{FF2B5EF4-FFF2-40B4-BE49-F238E27FC236}">
                <a16:creationId xmlns:a16="http://schemas.microsoft.com/office/drawing/2014/main" id="{93FD6125-A845-449F-B683-07CBF8B7D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6DB09-6B6A-4FC8-BA97-A044208C0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867878"/>
            <a:ext cx="4127635" cy="28282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spc="600" dirty="0"/>
              <a:t>CPU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/>
              <a:t>Hersteller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25691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E413D-BF28-4E36-9DB0-20B4EA3C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789" y="5299563"/>
            <a:ext cx="1513114" cy="12518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>
                    <a:lumMod val="85000"/>
                  </a:schemeClr>
                </a:solidFill>
                <a:latin typeface="+mn-lt"/>
                <a:ea typeface="+mj-ea"/>
                <a:cs typeface="+mj-cs"/>
              </a:rPr>
              <a:t>x86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4DAEF3-9573-423A-8D42-15BE7F571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5805" y="0"/>
            <a:ext cx="3336197" cy="4765296"/>
          </a:xfrm>
          <a:custGeom>
            <a:avLst/>
            <a:gdLst>
              <a:gd name="connsiteX0" fmla="*/ 158486 w 3336197"/>
              <a:gd name="connsiteY0" fmla="*/ 0 h 4765296"/>
              <a:gd name="connsiteX1" fmla="*/ 3090935 w 3336197"/>
              <a:gd name="connsiteY1" fmla="*/ 0 h 4765296"/>
              <a:gd name="connsiteX2" fmla="*/ 3113368 w 3336197"/>
              <a:gd name="connsiteY2" fmla="*/ 35957 h 4765296"/>
              <a:gd name="connsiteX3" fmla="*/ 3269988 w 3336197"/>
              <a:gd name="connsiteY3" fmla="*/ 1149992 h 4765296"/>
              <a:gd name="connsiteX4" fmla="*/ 3335431 w 3336197"/>
              <a:gd name="connsiteY4" fmla="*/ 2924995 h 4765296"/>
              <a:gd name="connsiteX5" fmla="*/ 3025033 w 3336197"/>
              <a:gd name="connsiteY5" fmla="*/ 4490670 h 4765296"/>
              <a:gd name="connsiteX6" fmla="*/ 2697860 w 3336197"/>
              <a:gd name="connsiteY6" fmla="*/ 4738158 h 4765296"/>
              <a:gd name="connsiteX7" fmla="*/ 2002356 w 3336197"/>
              <a:gd name="connsiteY7" fmla="*/ 4660273 h 4765296"/>
              <a:gd name="connsiteX8" fmla="*/ 1629127 w 3336197"/>
              <a:gd name="connsiteY8" fmla="*/ 4507019 h 4765296"/>
              <a:gd name="connsiteX9" fmla="*/ 847235 w 3336197"/>
              <a:gd name="connsiteY9" fmla="*/ 4007922 h 4765296"/>
              <a:gd name="connsiteX10" fmla="*/ 149399 w 3336197"/>
              <a:gd name="connsiteY10" fmla="*/ 2753289 h 4765296"/>
              <a:gd name="connsiteX11" fmla="*/ 26334 w 3336197"/>
              <a:gd name="connsiteY11" fmla="*/ 958725 h 4765296"/>
              <a:gd name="connsiteX12" fmla="*/ 150401 w 3336197"/>
              <a:gd name="connsiteY12" fmla="*/ 22534 h 4765296"/>
              <a:gd name="connsiteX13" fmla="*/ 158486 w 3336197"/>
              <a:gd name="connsiteY13" fmla="*/ 0 h 476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36197" h="4765296">
                <a:moveTo>
                  <a:pt x="158486" y="0"/>
                </a:moveTo>
                <a:lnTo>
                  <a:pt x="3090935" y="0"/>
                </a:lnTo>
                <a:lnTo>
                  <a:pt x="3113368" y="35957"/>
                </a:lnTo>
                <a:cubicBezTo>
                  <a:pt x="3380853" y="491103"/>
                  <a:pt x="3275553" y="729635"/>
                  <a:pt x="3269988" y="1149992"/>
                </a:cubicBezTo>
                <a:cubicBezTo>
                  <a:pt x="3262592" y="1714385"/>
                  <a:pt x="3344943" y="2359152"/>
                  <a:pt x="3335431" y="2924995"/>
                </a:cubicBezTo>
                <a:cubicBezTo>
                  <a:pt x="3324549" y="3573269"/>
                  <a:pt x="3244318" y="4173943"/>
                  <a:pt x="3025033" y="4490670"/>
                </a:cubicBezTo>
                <a:cubicBezTo>
                  <a:pt x="2932830" y="4624027"/>
                  <a:pt x="2821677" y="4701242"/>
                  <a:pt x="2697860" y="4738158"/>
                </a:cubicBezTo>
                <a:cubicBezTo>
                  <a:pt x="2491500" y="4799684"/>
                  <a:pt x="2249964" y="4749274"/>
                  <a:pt x="2002356" y="4660273"/>
                </a:cubicBezTo>
                <a:cubicBezTo>
                  <a:pt x="1878325" y="4615558"/>
                  <a:pt x="1752750" y="4561255"/>
                  <a:pt x="1629127" y="4507019"/>
                </a:cubicBezTo>
                <a:cubicBezTo>
                  <a:pt x="1373564" y="4393418"/>
                  <a:pt x="1112925" y="4276178"/>
                  <a:pt x="847235" y="4007922"/>
                </a:cubicBezTo>
                <a:cubicBezTo>
                  <a:pt x="581440" y="3739696"/>
                  <a:pt x="304859" y="3291399"/>
                  <a:pt x="149399" y="2753289"/>
                </a:cubicBezTo>
                <a:cubicBezTo>
                  <a:pt x="-37894" y="2104872"/>
                  <a:pt x="-9803" y="1497874"/>
                  <a:pt x="26334" y="958725"/>
                </a:cubicBezTo>
                <a:cubicBezTo>
                  <a:pt x="48903" y="622864"/>
                  <a:pt x="74033" y="276721"/>
                  <a:pt x="150401" y="22534"/>
                </a:cubicBezTo>
                <a:lnTo>
                  <a:pt x="15848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CEDA1EF-F81F-4B0E-8B6E-314FD4AEA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066" y="2286000"/>
            <a:ext cx="3456365" cy="4572000"/>
          </a:xfrm>
          <a:custGeom>
            <a:avLst/>
            <a:gdLst>
              <a:gd name="connsiteX0" fmla="*/ 1712868 w 3456365"/>
              <a:gd name="connsiteY0" fmla="*/ 1687 h 4572000"/>
              <a:gd name="connsiteX1" fmla="*/ 2665432 w 3456365"/>
              <a:gd name="connsiteY1" fmla="*/ 604720 h 4572000"/>
              <a:gd name="connsiteX2" fmla="*/ 3456010 w 3456365"/>
              <a:gd name="connsiteY2" fmla="*/ 2313061 h 4572000"/>
              <a:gd name="connsiteX3" fmla="*/ 2643570 w 3456365"/>
              <a:gd name="connsiteY3" fmla="*/ 4299841 h 4572000"/>
              <a:gd name="connsiteX4" fmla="*/ 2356864 w 3456365"/>
              <a:gd name="connsiteY4" fmla="*/ 4505750 h 4572000"/>
              <a:gd name="connsiteX5" fmla="*/ 2267355 w 3456365"/>
              <a:gd name="connsiteY5" fmla="*/ 4572000 h 4572000"/>
              <a:gd name="connsiteX6" fmla="*/ 205139 w 3456365"/>
              <a:gd name="connsiteY6" fmla="*/ 4572000 h 4572000"/>
              <a:gd name="connsiteX7" fmla="*/ 193970 w 3456365"/>
              <a:gd name="connsiteY7" fmla="*/ 4544857 h 4572000"/>
              <a:gd name="connsiteX8" fmla="*/ 3 w 3456365"/>
              <a:gd name="connsiteY8" fmla="*/ 3025776 h 4572000"/>
              <a:gd name="connsiteX9" fmla="*/ 1128964 w 3456365"/>
              <a:gd name="connsiteY9" fmla="*/ 285799 h 4572000"/>
              <a:gd name="connsiteX10" fmla="*/ 1712868 w 3456365"/>
              <a:gd name="connsiteY10" fmla="*/ 1687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365" h="4572000">
                <a:moveTo>
                  <a:pt x="1712868" y="1687"/>
                </a:moveTo>
                <a:cubicBezTo>
                  <a:pt x="2037533" y="-20794"/>
                  <a:pt x="2359803" y="181537"/>
                  <a:pt x="2665432" y="604720"/>
                </a:cubicBezTo>
                <a:cubicBezTo>
                  <a:pt x="2921509" y="959259"/>
                  <a:pt x="3442667" y="1150697"/>
                  <a:pt x="3456010" y="2313061"/>
                </a:cubicBezTo>
                <a:cubicBezTo>
                  <a:pt x="3471602" y="3683857"/>
                  <a:pt x="2971342" y="4092628"/>
                  <a:pt x="2643570" y="4299841"/>
                </a:cubicBezTo>
                <a:cubicBezTo>
                  <a:pt x="2568117" y="4347497"/>
                  <a:pt x="2470294" y="4420930"/>
                  <a:pt x="2356864" y="4505750"/>
                </a:cubicBezTo>
                <a:lnTo>
                  <a:pt x="2267355" y="4572000"/>
                </a:lnTo>
                <a:lnTo>
                  <a:pt x="205139" y="4572000"/>
                </a:lnTo>
                <a:lnTo>
                  <a:pt x="193970" y="4544857"/>
                </a:lnTo>
                <a:cubicBezTo>
                  <a:pt x="73141" y="4207116"/>
                  <a:pt x="877" y="3716942"/>
                  <a:pt x="3" y="3025776"/>
                </a:cubicBezTo>
                <a:cubicBezTo>
                  <a:pt x="-1765" y="1662263"/>
                  <a:pt x="804727" y="580843"/>
                  <a:pt x="1128964" y="285799"/>
                </a:cubicBezTo>
                <a:cubicBezTo>
                  <a:pt x="1322409" y="109597"/>
                  <a:pt x="1518072" y="15177"/>
                  <a:pt x="1712868" y="168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F2BFFF-ADAB-4E4F-9F4B-651D0710F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7257" y="-2635"/>
            <a:ext cx="3926694" cy="4767930"/>
          </a:xfrm>
          <a:custGeom>
            <a:avLst/>
            <a:gdLst>
              <a:gd name="connsiteX0" fmla="*/ 158486 w 3336197"/>
              <a:gd name="connsiteY0" fmla="*/ 0 h 4765296"/>
              <a:gd name="connsiteX1" fmla="*/ 3090935 w 3336197"/>
              <a:gd name="connsiteY1" fmla="*/ 0 h 4765296"/>
              <a:gd name="connsiteX2" fmla="*/ 3113368 w 3336197"/>
              <a:gd name="connsiteY2" fmla="*/ 35957 h 4765296"/>
              <a:gd name="connsiteX3" fmla="*/ 3269988 w 3336197"/>
              <a:gd name="connsiteY3" fmla="*/ 1149992 h 4765296"/>
              <a:gd name="connsiteX4" fmla="*/ 3335431 w 3336197"/>
              <a:gd name="connsiteY4" fmla="*/ 2924995 h 4765296"/>
              <a:gd name="connsiteX5" fmla="*/ 3025033 w 3336197"/>
              <a:gd name="connsiteY5" fmla="*/ 4490670 h 4765296"/>
              <a:gd name="connsiteX6" fmla="*/ 2697860 w 3336197"/>
              <a:gd name="connsiteY6" fmla="*/ 4738158 h 4765296"/>
              <a:gd name="connsiteX7" fmla="*/ 2002356 w 3336197"/>
              <a:gd name="connsiteY7" fmla="*/ 4660273 h 4765296"/>
              <a:gd name="connsiteX8" fmla="*/ 1629127 w 3336197"/>
              <a:gd name="connsiteY8" fmla="*/ 4507019 h 4765296"/>
              <a:gd name="connsiteX9" fmla="*/ 847235 w 3336197"/>
              <a:gd name="connsiteY9" fmla="*/ 4007922 h 4765296"/>
              <a:gd name="connsiteX10" fmla="*/ 149399 w 3336197"/>
              <a:gd name="connsiteY10" fmla="*/ 2753289 h 4765296"/>
              <a:gd name="connsiteX11" fmla="*/ 26334 w 3336197"/>
              <a:gd name="connsiteY11" fmla="*/ 958725 h 4765296"/>
              <a:gd name="connsiteX12" fmla="*/ 150401 w 3336197"/>
              <a:gd name="connsiteY12" fmla="*/ 22534 h 4765296"/>
              <a:gd name="connsiteX0" fmla="*/ 3090935 w 3336197"/>
              <a:gd name="connsiteY0" fmla="*/ 0 h 4765296"/>
              <a:gd name="connsiteX1" fmla="*/ 3113368 w 3336197"/>
              <a:gd name="connsiteY1" fmla="*/ 35957 h 4765296"/>
              <a:gd name="connsiteX2" fmla="*/ 3269988 w 3336197"/>
              <a:gd name="connsiteY2" fmla="*/ 1149992 h 4765296"/>
              <a:gd name="connsiteX3" fmla="*/ 3335431 w 3336197"/>
              <a:gd name="connsiteY3" fmla="*/ 2924995 h 4765296"/>
              <a:gd name="connsiteX4" fmla="*/ 3025033 w 3336197"/>
              <a:gd name="connsiteY4" fmla="*/ 4490670 h 4765296"/>
              <a:gd name="connsiteX5" fmla="*/ 2697860 w 3336197"/>
              <a:gd name="connsiteY5" fmla="*/ 4738158 h 4765296"/>
              <a:gd name="connsiteX6" fmla="*/ 2002356 w 3336197"/>
              <a:gd name="connsiteY6" fmla="*/ 4660273 h 4765296"/>
              <a:gd name="connsiteX7" fmla="*/ 1629127 w 3336197"/>
              <a:gd name="connsiteY7" fmla="*/ 4507019 h 4765296"/>
              <a:gd name="connsiteX8" fmla="*/ 847235 w 3336197"/>
              <a:gd name="connsiteY8" fmla="*/ 4007922 h 4765296"/>
              <a:gd name="connsiteX9" fmla="*/ 149399 w 3336197"/>
              <a:gd name="connsiteY9" fmla="*/ 2753289 h 4765296"/>
              <a:gd name="connsiteX10" fmla="*/ 26334 w 3336197"/>
              <a:gd name="connsiteY10" fmla="*/ 958725 h 4765296"/>
              <a:gd name="connsiteX11" fmla="*/ 150401 w 3336197"/>
              <a:gd name="connsiteY11" fmla="*/ 22534 h 4765296"/>
              <a:gd name="connsiteX12" fmla="*/ 236175 w 3336197"/>
              <a:gd name="connsiteY12" fmla="*/ 91440 h 4765296"/>
              <a:gd name="connsiteX0" fmla="*/ 3090935 w 3336197"/>
              <a:gd name="connsiteY0" fmla="*/ 0 h 4765296"/>
              <a:gd name="connsiteX1" fmla="*/ 3113368 w 3336197"/>
              <a:gd name="connsiteY1" fmla="*/ 35957 h 4765296"/>
              <a:gd name="connsiteX2" fmla="*/ 3269988 w 3336197"/>
              <a:gd name="connsiteY2" fmla="*/ 1149992 h 4765296"/>
              <a:gd name="connsiteX3" fmla="*/ 3335431 w 3336197"/>
              <a:gd name="connsiteY3" fmla="*/ 2924995 h 4765296"/>
              <a:gd name="connsiteX4" fmla="*/ 3025033 w 3336197"/>
              <a:gd name="connsiteY4" fmla="*/ 4490670 h 4765296"/>
              <a:gd name="connsiteX5" fmla="*/ 2697860 w 3336197"/>
              <a:gd name="connsiteY5" fmla="*/ 4738158 h 4765296"/>
              <a:gd name="connsiteX6" fmla="*/ 2002356 w 3336197"/>
              <a:gd name="connsiteY6" fmla="*/ 4660273 h 4765296"/>
              <a:gd name="connsiteX7" fmla="*/ 1629127 w 3336197"/>
              <a:gd name="connsiteY7" fmla="*/ 4507019 h 4765296"/>
              <a:gd name="connsiteX8" fmla="*/ 847235 w 3336197"/>
              <a:gd name="connsiteY8" fmla="*/ 4007922 h 4765296"/>
              <a:gd name="connsiteX9" fmla="*/ 149399 w 3336197"/>
              <a:gd name="connsiteY9" fmla="*/ 2753289 h 4765296"/>
              <a:gd name="connsiteX10" fmla="*/ 26334 w 3336197"/>
              <a:gd name="connsiteY10" fmla="*/ 958725 h 4765296"/>
              <a:gd name="connsiteX11" fmla="*/ 150401 w 3336197"/>
              <a:gd name="connsiteY11" fmla="*/ 22534 h 4765296"/>
              <a:gd name="connsiteX0" fmla="*/ 3090935 w 3336197"/>
              <a:gd name="connsiteY0" fmla="*/ 2633 h 4767929"/>
              <a:gd name="connsiteX1" fmla="*/ 3113368 w 3336197"/>
              <a:gd name="connsiteY1" fmla="*/ 38590 h 4767929"/>
              <a:gd name="connsiteX2" fmla="*/ 3269988 w 3336197"/>
              <a:gd name="connsiteY2" fmla="*/ 1152625 h 4767929"/>
              <a:gd name="connsiteX3" fmla="*/ 3335431 w 3336197"/>
              <a:gd name="connsiteY3" fmla="*/ 2927628 h 4767929"/>
              <a:gd name="connsiteX4" fmla="*/ 3025033 w 3336197"/>
              <a:gd name="connsiteY4" fmla="*/ 4493303 h 4767929"/>
              <a:gd name="connsiteX5" fmla="*/ 2697860 w 3336197"/>
              <a:gd name="connsiteY5" fmla="*/ 4740791 h 4767929"/>
              <a:gd name="connsiteX6" fmla="*/ 2002356 w 3336197"/>
              <a:gd name="connsiteY6" fmla="*/ 4662906 h 4767929"/>
              <a:gd name="connsiteX7" fmla="*/ 1629127 w 3336197"/>
              <a:gd name="connsiteY7" fmla="*/ 4509652 h 4767929"/>
              <a:gd name="connsiteX8" fmla="*/ 847235 w 3336197"/>
              <a:gd name="connsiteY8" fmla="*/ 4010555 h 4767929"/>
              <a:gd name="connsiteX9" fmla="*/ 149399 w 3336197"/>
              <a:gd name="connsiteY9" fmla="*/ 2755922 h 4767929"/>
              <a:gd name="connsiteX10" fmla="*/ 26334 w 3336197"/>
              <a:gd name="connsiteY10" fmla="*/ 961358 h 4767929"/>
              <a:gd name="connsiteX11" fmla="*/ 178911 w 3336197"/>
              <a:gd name="connsiteY11" fmla="*/ 0 h 476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36197" h="4767929">
                <a:moveTo>
                  <a:pt x="3090935" y="2633"/>
                </a:moveTo>
                <a:lnTo>
                  <a:pt x="3113368" y="38590"/>
                </a:lnTo>
                <a:cubicBezTo>
                  <a:pt x="3380853" y="493736"/>
                  <a:pt x="3275553" y="732268"/>
                  <a:pt x="3269988" y="1152625"/>
                </a:cubicBezTo>
                <a:cubicBezTo>
                  <a:pt x="3262592" y="1717018"/>
                  <a:pt x="3344943" y="2361785"/>
                  <a:pt x="3335431" y="2927628"/>
                </a:cubicBezTo>
                <a:cubicBezTo>
                  <a:pt x="3324549" y="3575902"/>
                  <a:pt x="3244318" y="4176576"/>
                  <a:pt x="3025033" y="4493303"/>
                </a:cubicBezTo>
                <a:cubicBezTo>
                  <a:pt x="2932830" y="4626660"/>
                  <a:pt x="2821677" y="4703875"/>
                  <a:pt x="2697860" y="4740791"/>
                </a:cubicBezTo>
                <a:cubicBezTo>
                  <a:pt x="2491500" y="4802317"/>
                  <a:pt x="2249964" y="4751907"/>
                  <a:pt x="2002356" y="4662906"/>
                </a:cubicBezTo>
                <a:cubicBezTo>
                  <a:pt x="1878325" y="4618191"/>
                  <a:pt x="1752750" y="4563888"/>
                  <a:pt x="1629127" y="4509652"/>
                </a:cubicBezTo>
                <a:cubicBezTo>
                  <a:pt x="1373564" y="4396051"/>
                  <a:pt x="1112925" y="4278811"/>
                  <a:pt x="847235" y="4010555"/>
                </a:cubicBezTo>
                <a:cubicBezTo>
                  <a:pt x="581440" y="3742329"/>
                  <a:pt x="304859" y="3294032"/>
                  <a:pt x="149399" y="2755922"/>
                </a:cubicBezTo>
                <a:cubicBezTo>
                  <a:pt x="-37894" y="2107505"/>
                  <a:pt x="-9803" y="1500507"/>
                  <a:pt x="26334" y="961358"/>
                </a:cubicBezTo>
                <a:cubicBezTo>
                  <a:pt x="48903" y="625497"/>
                  <a:pt x="102543" y="254187"/>
                  <a:pt x="178911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DAE9FA22-952F-4CB7-AEED-3984267DD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38" y="539298"/>
            <a:ext cx="2715532" cy="271553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798F9E5-E7A3-4AF6-984A-99D998182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55" y="3730883"/>
            <a:ext cx="2413186" cy="241318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32BF338-7D99-4FCA-A050-64CE2CAF498B}"/>
              </a:ext>
            </a:extLst>
          </p:cNvPr>
          <p:cNvSpPr txBox="1">
            <a:spLocks/>
          </p:cNvSpPr>
          <p:nvPr/>
        </p:nvSpPr>
        <p:spPr>
          <a:xfrm>
            <a:off x="361406" y="4542593"/>
            <a:ext cx="6640286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AT" sz="9600" b="1" dirty="0"/>
              <a:t>Hersteller</a:t>
            </a:r>
            <a:endParaRPr lang="de-AT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07A1D-6E37-4C9E-96D5-7B61DF268A37}"/>
              </a:ext>
            </a:extLst>
          </p:cNvPr>
          <p:cNvSpPr txBox="1"/>
          <p:nvPr/>
        </p:nvSpPr>
        <p:spPr>
          <a:xfrm>
            <a:off x="448492" y="881401"/>
            <a:ext cx="4868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r>
              <a:rPr lang="de-AT" sz="2000" dirty="0">
                <a:solidFill>
                  <a:schemeClr val="tx1">
                    <a:alpha val="70000"/>
                  </a:schemeClr>
                </a:solidFill>
              </a:rPr>
              <a:t>Intel Corporation</a:t>
            </a: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endParaRPr lang="de-AT" sz="2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r>
              <a:rPr lang="de-DE" sz="2000" dirty="0" err="1">
                <a:solidFill>
                  <a:schemeClr val="tx1">
                    <a:alpha val="70000"/>
                  </a:schemeClr>
                </a:solidFill>
              </a:rPr>
              <a:t>Advanced</a:t>
            </a:r>
            <a:r>
              <a:rPr lang="de-DE" sz="2000" dirty="0">
                <a:solidFill>
                  <a:schemeClr val="tx1">
                    <a:alpha val="70000"/>
                  </a:schemeClr>
                </a:solidFill>
              </a:rPr>
              <a:t> Micro Devices, Inc. </a:t>
            </a:r>
            <a:endParaRPr lang="de-AT" sz="2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50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F5D3A1-4F8B-4410-80B9-9B26A5A2E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295" y="0"/>
            <a:ext cx="4200872" cy="1514020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6" fmla="*/ 0 w 4200872"/>
              <a:gd name="connsiteY6" fmla="*/ 0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0872" h="1514020">
                <a:moveTo>
                  <a:pt x="0" y="0"/>
                </a:moveTo>
                <a:lnTo>
                  <a:pt x="4200872" y="0"/>
                </a:lnTo>
                <a:lnTo>
                  <a:pt x="4142607" y="38563"/>
                </a:lnTo>
                <a:cubicBezTo>
                  <a:pt x="3737231" y="337805"/>
                  <a:pt x="3393114" y="765216"/>
                  <a:pt x="3008795" y="1083181"/>
                </a:cubicBezTo>
                <a:cubicBezTo>
                  <a:pt x="2488592" y="1512793"/>
                  <a:pt x="1827783" y="1891699"/>
                  <a:pt x="709479" y="810018"/>
                </a:cubicBezTo>
                <a:cubicBezTo>
                  <a:pt x="545095" y="651095"/>
                  <a:pt x="379790" y="468539"/>
                  <a:pt x="214372" y="26896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885667-BED5-4E7F-9608-B07C4FF20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40" y="-9980"/>
            <a:ext cx="4226559" cy="1650095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0" fmla="*/ 4111158 w 4111158"/>
              <a:gd name="connsiteY0" fmla="*/ 0 h 1514020"/>
              <a:gd name="connsiteX1" fmla="*/ 4052893 w 4111158"/>
              <a:gd name="connsiteY1" fmla="*/ 38563 h 1514020"/>
              <a:gd name="connsiteX2" fmla="*/ 2919081 w 4111158"/>
              <a:gd name="connsiteY2" fmla="*/ 1083181 h 1514020"/>
              <a:gd name="connsiteX3" fmla="*/ 619765 w 4111158"/>
              <a:gd name="connsiteY3" fmla="*/ 810018 h 1514020"/>
              <a:gd name="connsiteX4" fmla="*/ 124658 w 4111158"/>
              <a:gd name="connsiteY4" fmla="*/ 268967 h 1514020"/>
              <a:gd name="connsiteX5" fmla="*/ 0 w 4111158"/>
              <a:gd name="connsiteY5" fmla="*/ 83899 h 1514020"/>
              <a:gd name="connsiteX0" fmla="*/ 4146758 w 4146758"/>
              <a:gd name="connsiteY0" fmla="*/ 0 h 1514020"/>
              <a:gd name="connsiteX1" fmla="*/ 4088493 w 4146758"/>
              <a:gd name="connsiteY1" fmla="*/ 38563 h 1514020"/>
              <a:gd name="connsiteX2" fmla="*/ 2954681 w 4146758"/>
              <a:gd name="connsiteY2" fmla="*/ 1083181 h 1514020"/>
              <a:gd name="connsiteX3" fmla="*/ 655365 w 4146758"/>
              <a:gd name="connsiteY3" fmla="*/ 810018 h 1514020"/>
              <a:gd name="connsiteX4" fmla="*/ 160258 w 4146758"/>
              <a:gd name="connsiteY4" fmla="*/ 268967 h 1514020"/>
              <a:gd name="connsiteX5" fmla="*/ 0 w 4146758"/>
              <a:gd name="connsiteY5" fmla="*/ 10654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6758" h="1514020">
                <a:moveTo>
                  <a:pt x="4146758" y="0"/>
                </a:moveTo>
                <a:lnTo>
                  <a:pt x="4088493" y="38563"/>
                </a:lnTo>
                <a:cubicBezTo>
                  <a:pt x="3683117" y="337805"/>
                  <a:pt x="3339000" y="765216"/>
                  <a:pt x="2954681" y="1083181"/>
                </a:cubicBezTo>
                <a:cubicBezTo>
                  <a:pt x="2434478" y="1512793"/>
                  <a:pt x="1773669" y="1891699"/>
                  <a:pt x="655365" y="810018"/>
                </a:cubicBezTo>
                <a:cubicBezTo>
                  <a:pt x="490981" y="651095"/>
                  <a:pt x="325676" y="468539"/>
                  <a:pt x="160258" y="268967"/>
                </a:cubicBezTo>
                <a:cubicBezTo>
                  <a:pt x="88801" y="179311"/>
                  <a:pt x="0" y="10654"/>
                  <a:pt x="0" y="10654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31145A-7263-4F4C-ADBC-BC065F724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8054" y="-9979"/>
            <a:ext cx="4583947" cy="6141651"/>
          </a:xfrm>
          <a:custGeom>
            <a:avLst/>
            <a:gdLst>
              <a:gd name="connsiteX0" fmla="*/ 1310966 w 4583947"/>
              <a:gd name="connsiteY0" fmla="*/ 0 h 6141651"/>
              <a:gd name="connsiteX1" fmla="*/ 4583947 w 4583947"/>
              <a:gd name="connsiteY1" fmla="*/ 0 h 6141651"/>
              <a:gd name="connsiteX2" fmla="*/ 4583947 w 4583947"/>
              <a:gd name="connsiteY2" fmla="*/ 4238291 h 6141651"/>
              <a:gd name="connsiteX3" fmla="*/ 4541880 w 4583947"/>
              <a:gd name="connsiteY3" fmla="*/ 4268837 h 6141651"/>
              <a:gd name="connsiteX4" fmla="*/ 4128523 w 4583947"/>
              <a:gd name="connsiteY4" fmla="*/ 4550523 h 6141651"/>
              <a:gd name="connsiteX5" fmla="*/ 1946719 w 4583947"/>
              <a:gd name="connsiteY5" fmla="*/ 5943410 h 6141651"/>
              <a:gd name="connsiteX6" fmla="*/ 393090 w 4583947"/>
              <a:gd name="connsiteY6" fmla="*/ 5663210 h 6141651"/>
              <a:gd name="connsiteX7" fmla="*/ 62 w 4583947"/>
              <a:gd name="connsiteY7" fmla="*/ 4156575 h 6141651"/>
              <a:gd name="connsiteX8" fmla="*/ 1277882 w 4583947"/>
              <a:gd name="connsiteY8" fmla="*/ 42031 h 6141651"/>
              <a:gd name="connsiteX9" fmla="*/ 1310966 w 4583947"/>
              <a:gd name="connsiteY9" fmla="*/ 0 h 614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3947" h="6141651">
                <a:moveTo>
                  <a:pt x="1310966" y="0"/>
                </a:moveTo>
                <a:lnTo>
                  <a:pt x="4583947" y="0"/>
                </a:lnTo>
                <a:lnTo>
                  <a:pt x="4583947" y="4238291"/>
                </a:lnTo>
                <a:lnTo>
                  <a:pt x="4541880" y="4268837"/>
                </a:lnTo>
                <a:cubicBezTo>
                  <a:pt x="4395640" y="4371082"/>
                  <a:pt x="4254236" y="4463820"/>
                  <a:pt x="4128523" y="4550523"/>
                </a:cubicBezTo>
                <a:cubicBezTo>
                  <a:pt x="3416510" y="5042390"/>
                  <a:pt x="2702940" y="5533242"/>
                  <a:pt x="1946719" y="5943410"/>
                </a:cubicBezTo>
                <a:cubicBezTo>
                  <a:pt x="1506382" y="6182505"/>
                  <a:pt x="872113" y="6320608"/>
                  <a:pt x="393090" y="5663210"/>
                </a:cubicBezTo>
                <a:cubicBezTo>
                  <a:pt x="73281" y="5224009"/>
                  <a:pt x="-2478" y="4638736"/>
                  <a:pt x="62" y="4156575"/>
                </a:cubicBezTo>
                <a:cubicBezTo>
                  <a:pt x="8670" y="2528953"/>
                  <a:pt x="544344" y="1025333"/>
                  <a:pt x="1277882" y="42031"/>
                </a:cubicBezTo>
                <a:lnTo>
                  <a:pt x="13109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0F3CF6A-72CA-49B4-9082-BCB2B5FF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9075" y="16663"/>
            <a:ext cx="4352924" cy="6092804"/>
          </a:xfrm>
          <a:custGeom>
            <a:avLst/>
            <a:gdLst>
              <a:gd name="connsiteX0" fmla="*/ 520805 w 4496214"/>
              <a:gd name="connsiteY0" fmla="*/ 0 h 4712444"/>
              <a:gd name="connsiteX1" fmla="*/ 4496214 w 4496214"/>
              <a:gd name="connsiteY1" fmla="*/ 0 h 4712444"/>
              <a:gd name="connsiteX2" fmla="*/ 4496214 w 4496214"/>
              <a:gd name="connsiteY2" fmla="*/ 2870874 h 4712444"/>
              <a:gd name="connsiteX3" fmla="*/ 4327504 w 4496214"/>
              <a:gd name="connsiteY3" fmla="*/ 2986301 h 4712444"/>
              <a:gd name="connsiteX4" fmla="*/ 4128523 w 4496214"/>
              <a:gd name="connsiteY4" fmla="*/ 3121316 h 4712444"/>
              <a:gd name="connsiteX5" fmla="*/ 1946719 w 4496214"/>
              <a:gd name="connsiteY5" fmla="*/ 4514203 h 4712444"/>
              <a:gd name="connsiteX6" fmla="*/ 393090 w 4496214"/>
              <a:gd name="connsiteY6" fmla="*/ 4234003 h 4712444"/>
              <a:gd name="connsiteX7" fmla="*/ 62 w 4496214"/>
              <a:gd name="connsiteY7" fmla="*/ 2727368 h 4712444"/>
              <a:gd name="connsiteX8" fmla="*/ 513680 w 4496214"/>
              <a:gd name="connsiteY8" fmla="*/ 17175 h 4712444"/>
              <a:gd name="connsiteX0" fmla="*/ 4496214 w 4496214"/>
              <a:gd name="connsiteY0" fmla="*/ 0 h 4712444"/>
              <a:gd name="connsiteX1" fmla="*/ 4496214 w 4496214"/>
              <a:gd name="connsiteY1" fmla="*/ 2870874 h 4712444"/>
              <a:gd name="connsiteX2" fmla="*/ 4327504 w 4496214"/>
              <a:gd name="connsiteY2" fmla="*/ 2986301 h 4712444"/>
              <a:gd name="connsiteX3" fmla="*/ 4128523 w 4496214"/>
              <a:gd name="connsiteY3" fmla="*/ 3121316 h 4712444"/>
              <a:gd name="connsiteX4" fmla="*/ 1946719 w 4496214"/>
              <a:gd name="connsiteY4" fmla="*/ 4514203 h 4712444"/>
              <a:gd name="connsiteX5" fmla="*/ 393090 w 4496214"/>
              <a:gd name="connsiteY5" fmla="*/ 4234003 h 4712444"/>
              <a:gd name="connsiteX6" fmla="*/ 62 w 4496214"/>
              <a:gd name="connsiteY6" fmla="*/ 2727368 h 4712444"/>
              <a:gd name="connsiteX7" fmla="*/ 513680 w 4496214"/>
              <a:gd name="connsiteY7" fmla="*/ 17175 h 4712444"/>
              <a:gd name="connsiteX8" fmla="*/ 610729 w 4496214"/>
              <a:gd name="connsiteY8" fmla="*/ 94249 h 4712444"/>
              <a:gd name="connsiteX0" fmla="*/ 4496214 w 4496214"/>
              <a:gd name="connsiteY0" fmla="*/ 2853983 h 4695553"/>
              <a:gd name="connsiteX1" fmla="*/ 4327504 w 4496214"/>
              <a:gd name="connsiteY1" fmla="*/ 2969410 h 4695553"/>
              <a:gd name="connsiteX2" fmla="*/ 4128523 w 4496214"/>
              <a:gd name="connsiteY2" fmla="*/ 3104425 h 4695553"/>
              <a:gd name="connsiteX3" fmla="*/ 1946719 w 4496214"/>
              <a:gd name="connsiteY3" fmla="*/ 4497312 h 4695553"/>
              <a:gd name="connsiteX4" fmla="*/ 393090 w 4496214"/>
              <a:gd name="connsiteY4" fmla="*/ 4217112 h 4695553"/>
              <a:gd name="connsiteX5" fmla="*/ 62 w 4496214"/>
              <a:gd name="connsiteY5" fmla="*/ 2710477 h 4695553"/>
              <a:gd name="connsiteX6" fmla="*/ 513680 w 4496214"/>
              <a:gd name="connsiteY6" fmla="*/ 284 h 4695553"/>
              <a:gd name="connsiteX7" fmla="*/ 610729 w 4496214"/>
              <a:gd name="connsiteY7" fmla="*/ 77358 h 4695553"/>
              <a:gd name="connsiteX0" fmla="*/ 4496214 w 4496214"/>
              <a:gd name="connsiteY0" fmla="*/ 2853699 h 4695269"/>
              <a:gd name="connsiteX1" fmla="*/ 4327504 w 4496214"/>
              <a:gd name="connsiteY1" fmla="*/ 2969126 h 4695269"/>
              <a:gd name="connsiteX2" fmla="*/ 4128523 w 4496214"/>
              <a:gd name="connsiteY2" fmla="*/ 3104141 h 4695269"/>
              <a:gd name="connsiteX3" fmla="*/ 1946719 w 4496214"/>
              <a:gd name="connsiteY3" fmla="*/ 4497028 h 4695269"/>
              <a:gd name="connsiteX4" fmla="*/ 393090 w 4496214"/>
              <a:gd name="connsiteY4" fmla="*/ 4216828 h 4695269"/>
              <a:gd name="connsiteX5" fmla="*/ 62 w 4496214"/>
              <a:gd name="connsiteY5" fmla="*/ 2710193 h 4695269"/>
              <a:gd name="connsiteX6" fmla="*/ 513680 w 4496214"/>
              <a:gd name="connsiteY6" fmla="*/ 0 h 4695269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3578025 w 4496214"/>
              <a:gd name="connsiteY2" fmla="*/ 3466740 h 4650427"/>
              <a:gd name="connsiteX3" fmla="*/ 1946719 w 4496214"/>
              <a:gd name="connsiteY3" fmla="*/ 4497028 h 4650427"/>
              <a:gd name="connsiteX4" fmla="*/ 393090 w 4496214"/>
              <a:gd name="connsiteY4" fmla="*/ 4216828 h 4650427"/>
              <a:gd name="connsiteX5" fmla="*/ 62 w 4496214"/>
              <a:gd name="connsiteY5" fmla="*/ 2710193 h 4650427"/>
              <a:gd name="connsiteX6" fmla="*/ 513680 w 4496214"/>
              <a:gd name="connsiteY6" fmla="*/ 0 h 4650427"/>
              <a:gd name="connsiteX0" fmla="*/ 4496214 w 4496214"/>
              <a:gd name="connsiteY0" fmla="*/ 2853699 h 4650427"/>
              <a:gd name="connsiteX1" fmla="*/ 3578025 w 4496214"/>
              <a:gd name="connsiteY1" fmla="*/ 3466740 h 4650427"/>
              <a:gd name="connsiteX2" fmla="*/ 1946719 w 4496214"/>
              <a:gd name="connsiteY2" fmla="*/ 4497028 h 4650427"/>
              <a:gd name="connsiteX3" fmla="*/ 393090 w 4496214"/>
              <a:gd name="connsiteY3" fmla="*/ 4216828 h 4650427"/>
              <a:gd name="connsiteX4" fmla="*/ 62 w 4496214"/>
              <a:gd name="connsiteY4" fmla="*/ 2710193 h 4650427"/>
              <a:gd name="connsiteX5" fmla="*/ 513680 w 4496214"/>
              <a:gd name="connsiteY5" fmla="*/ 0 h 4650427"/>
              <a:gd name="connsiteX0" fmla="*/ 3578025 w 3578025"/>
              <a:gd name="connsiteY0" fmla="*/ 3466740 h 4650427"/>
              <a:gd name="connsiteX1" fmla="*/ 1946719 w 3578025"/>
              <a:gd name="connsiteY1" fmla="*/ 4497028 h 4650427"/>
              <a:gd name="connsiteX2" fmla="*/ 393090 w 3578025"/>
              <a:gd name="connsiteY2" fmla="*/ 4216828 h 4650427"/>
              <a:gd name="connsiteX3" fmla="*/ 62 w 3578025"/>
              <a:gd name="connsiteY3" fmla="*/ 2710193 h 4650427"/>
              <a:gd name="connsiteX4" fmla="*/ 513680 w 3578025"/>
              <a:gd name="connsiteY4" fmla="*/ 0 h 4650427"/>
              <a:gd name="connsiteX0" fmla="*/ 3578025 w 3578025"/>
              <a:gd name="connsiteY0" fmla="*/ 3466740 h 4705670"/>
              <a:gd name="connsiteX1" fmla="*/ 1946719 w 3578025"/>
              <a:gd name="connsiteY1" fmla="*/ 4497028 h 4705670"/>
              <a:gd name="connsiteX2" fmla="*/ 393090 w 3578025"/>
              <a:gd name="connsiteY2" fmla="*/ 4216828 h 4705670"/>
              <a:gd name="connsiteX3" fmla="*/ 62 w 3578025"/>
              <a:gd name="connsiteY3" fmla="*/ 2710193 h 4705670"/>
              <a:gd name="connsiteX4" fmla="*/ 513680 w 3578025"/>
              <a:gd name="connsiteY4" fmla="*/ 0 h 470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8025" h="4705670">
                <a:moveTo>
                  <a:pt x="3578025" y="3466740"/>
                </a:moveTo>
                <a:cubicBezTo>
                  <a:pt x="3034256" y="3810169"/>
                  <a:pt x="2520630" y="4206761"/>
                  <a:pt x="1946719" y="4497028"/>
                </a:cubicBezTo>
                <a:cubicBezTo>
                  <a:pt x="1423184" y="4761816"/>
                  <a:pt x="872113" y="4874226"/>
                  <a:pt x="393090" y="4216828"/>
                </a:cubicBezTo>
                <a:cubicBezTo>
                  <a:pt x="73281" y="3777627"/>
                  <a:pt x="-2478" y="3192354"/>
                  <a:pt x="62" y="2710193"/>
                </a:cubicBezTo>
                <a:cubicBezTo>
                  <a:pt x="5227" y="1733619"/>
                  <a:pt x="200135" y="801687"/>
                  <a:pt x="51368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5C11CDB-F679-4E69-A2BF-573FAE3D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1844" y="482870"/>
            <a:ext cx="3355886" cy="4122711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F2221FC-5A71-41B9-B9F3-B483F56A0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0" y="150304"/>
            <a:ext cx="2891281" cy="76799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270FCFC-A13D-4CC0-A7A0-84C6D89EB81A}"/>
              </a:ext>
            </a:extLst>
          </p:cNvPr>
          <p:cNvSpPr txBox="1">
            <a:spLocks/>
          </p:cNvSpPr>
          <p:nvPr/>
        </p:nvSpPr>
        <p:spPr>
          <a:xfrm>
            <a:off x="4756045" y="2342034"/>
            <a:ext cx="1513114" cy="125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ARM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3F202C-74E7-4F83-B4D6-24626E891802}"/>
              </a:ext>
            </a:extLst>
          </p:cNvPr>
          <p:cNvSpPr txBox="1">
            <a:spLocks/>
          </p:cNvSpPr>
          <p:nvPr/>
        </p:nvSpPr>
        <p:spPr>
          <a:xfrm>
            <a:off x="153295" y="1537001"/>
            <a:ext cx="6640286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AT" sz="9600" b="1" dirty="0"/>
              <a:t>Hersteller</a:t>
            </a:r>
            <a:endParaRPr lang="de-AT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851E32-F196-4A79-88B0-5E5E7EF71CCE}"/>
              </a:ext>
            </a:extLst>
          </p:cNvPr>
          <p:cNvSpPr txBox="1"/>
          <p:nvPr/>
        </p:nvSpPr>
        <p:spPr>
          <a:xfrm>
            <a:off x="409996" y="3569605"/>
            <a:ext cx="48684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r>
              <a:rPr lang="de-AT" sz="2000" dirty="0">
                <a:solidFill>
                  <a:schemeClr val="tx1">
                    <a:alpha val="70000"/>
                  </a:schemeClr>
                </a:solidFill>
              </a:rPr>
              <a:t>Apple, Inc.</a:t>
            </a: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endParaRPr lang="de-AT" sz="2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r>
              <a:rPr lang="de-AT" sz="2000" dirty="0">
                <a:solidFill>
                  <a:schemeClr val="tx1">
                    <a:alpha val="70000"/>
                  </a:schemeClr>
                </a:solidFill>
              </a:rPr>
              <a:t>Qualcomm, Inc.</a:t>
            </a: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endParaRPr lang="de-AT" sz="2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r>
              <a:rPr lang="de-AT" sz="2000" dirty="0" err="1">
                <a:solidFill>
                  <a:schemeClr val="tx1">
                    <a:alpha val="70000"/>
                  </a:schemeClr>
                </a:solidFill>
              </a:rPr>
              <a:t>MediaTek</a:t>
            </a:r>
            <a:r>
              <a:rPr lang="de-AT" sz="2000" dirty="0">
                <a:solidFill>
                  <a:schemeClr val="tx1">
                    <a:alpha val="70000"/>
                  </a:schemeClr>
                </a:solidFill>
              </a:rPr>
              <a:t>, Inc.</a:t>
            </a: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endParaRPr lang="de-AT" sz="2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r>
              <a:rPr lang="de-DE" sz="2000" dirty="0">
                <a:solidFill>
                  <a:schemeClr val="tx1">
                    <a:alpha val="70000"/>
                  </a:schemeClr>
                </a:solidFill>
              </a:rPr>
              <a:t>S</a:t>
            </a:r>
            <a:r>
              <a:rPr lang="el-GR" sz="2000" dirty="0">
                <a:solidFill>
                  <a:schemeClr val="tx1">
                    <a:alpha val="70000"/>
                  </a:schemeClr>
                </a:solidFill>
              </a:rPr>
              <a:t>Λ</a:t>
            </a:r>
            <a:r>
              <a:rPr lang="de-DE" sz="2000" dirty="0">
                <a:solidFill>
                  <a:schemeClr val="tx1">
                    <a:alpha val="70000"/>
                  </a:schemeClr>
                </a:solidFill>
              </a:rPr>
              <a:t>MSUNG</a:t>
            </a: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endParaRPr lang="de-DE" sz="200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r>
              <a:rPr lang="de-DE" sz="2000" dirty="0">
                <a:solidFill>
                  <a:schemeClr val="tx1">
                    <a:alpha val="70000"/>
                  </a:schemeClr>
                </a:solidFill>
              </a:rPr>
              <a:t>Fujitsu Limited</a:t>
            </a: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endParaRPr lang="de-AT" sz="20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buSzPct val="80000"/>
            </a:pPr>
            <a:endParaRPr lang="de-AT" sz="20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buSzPct val="80000"/>
            </a:pPr>
            <a:r>
              <a:rPr lang="de-AT" sz="2000" dirty="0">
                <a:solidFill>
                  <a:schemeClr val="tx1">
                    <a:alpha val="70000"/>
                  </a:schemeClr>
                </a:solidFill>
              </a:rPr>
              <a:t> </a:t>
            </a:r>
          </a:p>
          <a:p>
            <a:pPr marL="285750" indent="-285750">
              <a:buSzPct val="80000"/>
              <a:buFont typeface="Avenir Next LT Pro" panose="020B0504020202020204" pitchFamily="34" charset="0"/>
              <a:buChar char="∫"/>
            </a:pPr>
            <a:endParaRPr lang="de-AT" sz="2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9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2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7" name="Freeform: Shape 2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8" name="Freeform: Shape 2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9" name="Rectangle 2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FC2528A-44D5-47E5-8DE1-D9A3D0AF9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1" b="27658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50" name="Rectangle 29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1607B-27B4-4289-B4D0-FC810694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9" y="2292047"/>
            <a:ext cx="4619897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Sockeltypen</a:t>
            </a:r>
            <a:endParaRPr lang="en-US" sz="5400" b="1" dirty="0"/>
          </a:p>
        </p:txBody>
      </p:sp>
      <p:sp>
        <p:nvSpPr>
          <p:cNvPr id="51" name="Freeform: Shape 31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52" name="Group 33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37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ED751-45C2-4C4A-A9BC-72E510DA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3" y="2851602"/>
            <a:ext cx="5515899" cy="1622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AT" sz="4800" b="1" dirty="0"/>
              <a:t>Was ist ein Prozessorsockel?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41362-E728-415B-8B9D-51D851EB0FD4}"/>
              </a:ext>
            </a:extLst>
          </p:cNvPr>
          <p:cNvSpPr txBox="1"/>
          <p:nvPr/>
        </p:nvSpPr>
        <p:spPr>
          <a:xfrm>
            <a:off x="7085134" y="3370549"/>
            <a:ext cx="6179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90000"/>
              <a:buFont typeface="Avenir Next LT Pro" panose="020B0504020202020204" pitchFamily="34" charset="0"/>
              <a:buChar char="∫"/>
            </a:pPr>
            <a:r>
              <a:rPr lang="de-DE" sz="3200" dirty="0">
                <a:solidFill>
                  <a:schemeClr val="tx1">
                    <a:alpha val="70000"/>
                  </a:schemeClr>
                </a:solidFill>
              </a:rPr>
              <a:t>Steckplatzvorrichtung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234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766B6-0CFF-475B-AB34-26E148E83B10}"/>
              </a:ext>
            </a:extLst>
          </p:cNvPr>
          <p:cNvSpPr txBox="1"/>
          <p:nvPr/>
        </p:nvSpPr>
        <p:spPr>
          <a:xfrm>
            <a:off x="6096000" y="1524000"/>
            <a:ext cx="53340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LGA </a:t>
            </a:r>
            <a:r>
              <a:rPr lang="en-US" sz="8000" b="1" dirty="0" err="1">
                <a:latin typeface="+mj-lt"/>
                <a:ea typeface="+mj-ea"/>
                <a:cs typeface="+mj-cs"/>
              </a:rPr>
              <a:t>Sockel</a:t>
            </a:r>
            <a:endParaRPr lang="en-US" sz="8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8DD8E9-519B-43B1-96FF-0286B62D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802" y="832508"/>
            <a:ext cx="4448352" cy="6025492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48352" h="6025492">
                <a:moveTo>
                  <a:pt x="3173139" y="74"/>
                </a:move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90" y="2966250"/>
                  <a:pt x="2981970" y="3664324"/>
                  <a:pt x="2566852" y="4362395"/>
                </a:cubicBezTo>
                <a:cubicBezTo>
                  <a:pt x="2261941" y="4875091"/>
                  <a:pt x="1813643" y="5542665"/>
                  <a:pt x="1381603" y="6002073"/>
                </a:cubicBezTo>
                <a:lnTo>
                  <a:pt x="1358105" y="6025492"/>
                </a:lnTo>
                <a:lnTo>
                  <a:pt x="147593" y="6025492"/>
                </a:ln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CD7EBD-BBF4-47CF-B72E-8F2C476B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197" y="533400"/>
            <a:ext cx="508549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195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39B0C4"/>
      </a:accent1>
      <a:accent2>
        <a:srgbClr val="5594E4"/>
      </a:accent2>
      <a:accent3>
        <a:srgbClr val="7477E9"/>
      </a:accent3>
      <a:accent4>
        <a:srgbClr val="8D55E4"/>
      </a:accent4>
      <a:accent5>
        <a:srgbClr val="D274E9"/>
      </a:accent5>
      <a:accent6>
        <a:srgbClr val="E455C4"/>
      </a:accent6>
      <a:hlink>
        <a:srgbClr val="AE7369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Widescreen</PresentationFormat>
  <Paragraphs>102</Paragraphs>
  <Slides>25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CPU</vt:lpstr>
      <vt:lpstr>Historische Entwicklung des CPU</vt:lpstr>
      <vt:lpstr>PowerPoint Presentation</vt:lpstr>
      <vt:lpstr>CPU Hersteller</vt:lpstr>
      <vt:lpstr>x86</vt:lpstr>
      <vt:lpstr>PowerPoint Presentation</vt:lpstr>
      <vt:lpstr>Sockeltypen</vt:lpstr>
      <vt:lpstr>Was ist ein Prozessorsockel?</vt:lpstr>
      <vt:lpstr>PowerPoint Presentation</vt:lpstr>
      <vt:lpstr>PowerPoint Presentation</vt:lpstr>
      <vt:lpstr>PGA Sockel</vt:lpstr>
      <vt:lpstr>PowerPoint Presentation</vt:lpstr>
      <vt:lpstr>Andere Arten von Bautypen</vt:lpstr>
      <vt:lpstr>CPU Bezeichnungen</vt:lpstr>
      <vt:lpstr>Bezeichnungen</vt:lpstr>
      <vt:lpstr>Sinn und Zweck der CPU</vt:lpstr>
      <vt:lpstr>PowerPoint Presentation</vt:lpstr>
      <vt:lpstr>Funktionseinheiten in die CPU</vt:lpstr>
      <vt:lpstr>Steuerwerk</vt:lpstr>
      <vt:lpstr>Rechenwerk</vt:lpstr>
      <vt:lpstr>Register</vt:lpstr>
      <vt:lpstr>Cache</vt:lpstr>
      <vt:lpstr>Information auf der Verpackung</vt:lpstr>
      <vt:lpstr>Danke für eure Aufmerksamkeit  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</dc:title>
  <dc:creator>A Fox</dc:creator>
  <cp:lastModifiedBy>A Fox</cp:lastModifiedBy>
  <cp:revision>16</cp:revision>
  <dcterms:created xsi:type="dcterms:W3CDTF">2022-02-25T07:28:27Z</dcterms:created>
  <dcterms:modified xsi:type="dcterms:W3CDTF">2022-03-04T09:42:25Z</dcterms:modified>
</cp:coreProperties>
</file>